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aleway"/>
      <p:regular r:id="rId19"/>
      <p:bold r:id="rId20"/>
      <p:italic r:id="rId21"/>
      <p:boldItalic r:id="rId22"/>
    </p:embeddedFont>
    <p:embeddedFont>
      <p:font typeface="Roboto"/>
      <p:regular r:id="rId23"/>
      <p:bold r:id="rId24"/>
      <p:italic r:id="rId25"/>
      <p:boldItalic r:id="rId26"/>
    </p:embeddedFont>
    <p:embeddedFont>
      <p:font typeface="Lato"/>
      <p:regular r:id="rId27"/>
      <p:bold r:id="rId28"/>
      <p:italic r:id="rId29"/>
      <p:boldItalic r:id="rId30"/>
    </p:embeddedFont>
    <p:embeddedFont>
      <p:font typeface="Montserrat"/>
      <p:regular r:id="rId31"/>
      <p:bold r:id="rId32"/>
      <p:italic r:id="rId33"/>
      <p:boldItalic r:id="rId34"/>
    </p:embeddedFont>
    <p:embeddedFont>
      <p:font typeface="Montserrat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Roboto-bold.fntdata"/><Relationship Id="rId23" Type="http://schemas.openxmlformats.org/officeDocument/2006/relationships/font" Target="fonts/Roboto-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boldItalic.fntdata"/><Relationship Id="rId25" Type="http://schemas.openxmlformats.org/officeDocument/2006/relationships/font" Target="fonts/Roboto-italic.fntdata"/><Relationship Id="rId28" Type="http://schemas.openxmlformats.org/officeDocument/2006/relationships/font" Target="fonts/Lato-bold.fntdata"/><Relationship Id="rId27"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Lato-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Montserrat-regular.fntdata"/><Relationship Id="rId30" Type="http://schemas.openxmlformats.org/officeDocument/2006/relationships/font" Target="fonts/Lato-boldItalic.fntdata"/><Relationship Id="rId11" Type="http://schemas.openxmlformats.org/officeDocument/2006/relationships/slide" Target="slides/slide6.xml"/><Relationship Id="rId33" Type="http://schemas.openxmlformats.org/officeDocument/2006/relationships/font" Target="fonts/Montserrat-italic.fntdata"/><Relationship Id="rId10" Type="http://schemas.openxmlformats.org/officeDocument/2006/relationships/slide" Target="slides/slide5.xml"/><Relationship Id="rId32" Type="http://schemas.openxmlformats.org/officeDocument/2006/relationships/font" Target="fonts/Montserrat-bold.fntdata"/><Relationship Id="rId13" Type="http://schemas.openxmlformats.org/officeDocument/2006/relationships/slide" Target="slides/slide8.xml"/><Relationship Id="rId35" Type="http://schemas.openxmlformats.org/officeDocument/2006/relationships/font" Target="fonts/MontserratMedium-regular.fntdata"/><Relationship Id="rId12" Type="http://schemas.openxmlformats.org/officeDocument/2006/relationships/slide" Target="slides/slide7.xml"/><Relationship Id="rId34" Type="http://schemas.openxmlformats.org/officeDocument/2006/relationships/font" Target="fonts/Montserrat-boldItalic.fntdata"/><Relationship Id="rId15" Type="http://schemas.openxmlformats.org/officeDocument/2006/relationships/slide" Target="slides/slide10.xml"/><Relationship Id="rId37" Type="http://schemas.openxmlformats.org/officeDocument/2006/relationships/font" Target="fonts/MontserratMedium-italic.fntdata"/><Relationship Id="rId14" Type="http://schemas.openxmlformats.org/officeDocument/2006/relationships/slide" Target="slides/slide9.xml"/><Relationship Id="rId36" Type="http://schemas.openxmlformats.org/officeDocument/2006/relationships/font" Target="fonts/MontserratMedium-bold.fntdata"/><Relationship Id="rId17" Type="http://schemas.openxmlformats.org/officeDocument/2006/relationships/slide" Target="slides/slide12.xml"/><Relationship Id="rId16" Type="http://schemas.openxmlformats.org/officeDocument/2006/relationships/slide" Target="slides/slide11.xml"/><Relationship Id="rId38" Type="http://schemas.openxmlformats.org/officeDocument/2006/relationships/font" Target="fonts/MontserratMedium-boldItalic.fntdata"/><Relationship Id="rId19" Type="http://schemas.openxmlformats.org/officeDocument/2006/relationships/font" Target="fonts/Raleway-regular.fntdata"/><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1278638c3a_0_4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 name="Google Shape;84;g31278638c3a_0_4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31278638c3a_0_35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31278638c3a_0_35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31278638c3a_0_37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31278638c3a_0_37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31278638c3a_0_37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31278638c3a_0_37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312cc53578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0" name="Google Shape;270;g312cc53578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1278638c3a_0_4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1278638c3a_0_4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1278638c3a_0_4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1278638c3a_0_4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1278638c3a_0_5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1278638c3a_0_5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1278638c3a_0_5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1278638c3a_0_5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31278638c3a_0_9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31278638c3a_0_9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1278638c3a_0_20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1278638c3a_0_20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31278638c3a_0_27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31278638c3a_0_27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0"/>
              </a:spcBef>
              <a:spcAft>
                <a:spcPts val="0"/>
              </a:spcAft>
              <a:buClr>
                <a:schemeClr val="lt1"/>
              </a:buClr>
              <a:buSzPts val="1100"/>
              <a:buChar char="○"/>
              <a:defRPr>
                <a:solidFill>
                  <a:schemeClr val="lt1"/>
                </a:solidFill>
              </a:defRPr>
            </a:lvl2pPr>
            <a:lvl3pPr indent="-298450" lvl="2" marL="1371600">
              <a:spcBef>
                <a:spcPts val="0"/>
              </a:spcBef>
              <a:spcAft>
                <a:spcPts val="0"/>
              </a:spcAft>
              <a:buClr>
                <a:schemeClr val="lt1"/>
              </a:buClr>
              <a:buSzPts val="1100"/>
              <a:buChar char="■"/>
              <a:defRPr>
                <a:solidFill>
                  <a:schemeClr val="lt1"/>
                </a:solidFill>
              </a:defRPr>
            </a:lvl3pPr>
            <a:lvl4pPr indent="-298450" lvl="3" marL="1828800">
              <a:spcBef>
                <a:spcPts val="0"/>
              </a:spcBef>
              <a:spcAft>
                <a:spcPts val="0"/>
              </a:spcAft>
              <a:buClr>
                <a:schemeClr val="lt1"/>
              </a:buClr>
              <a:buSzPts val="1100"/>
              <a:buChar char="●"/>
              <a:defRPr>
                <a:solidFill>
                  <a:schemeClr val="lt1"/>
                </a:solidFill>
              </a:defRPr>
            </a:lvl4pPr>
            <a:lvl5pPr indent="-298450" lvl="4" marL="2286000">
              <a:spcBef>
                <a:spcPts val="0"/>
              </a:spcBef>
              <a:spcAft>
                <a:spcPts val="0"/>
              </a:spcAft>
              <a:buClr>
                <a:schemeClr val="lt1"/>
              </a:buClr>
              <a:buSzPts val="1100"/>
              <a:buChar char="○"/>
              <a:defRPr>
                <a:solidFill>
                  <a:schemeClr val="lt1"/>
                </a:solidFill>
              </a:defRPr>
            </a:lvl5pPr>
            <a:lvl6pPr indent="-298450" lvl="5" marL="2743200">
              <a:spcBef>
                <a:spcPts val="0"/>
              </a:spcBef>
              <a:spcAft>
                <a:spcPts val="0"/>
              </a:spcAft>
              <a:buClr>
                <a:schemeClr val="lt1"/>
              </a:buClr>
              <a:buSzPts val="1100"/>
              <a:buChar char="■"/>
              <a:defRPr>
                <a:solidFill>
                  <a:schemeClr val="lt1"/>
                </a:solidFill>
              </a:defRPr>
            </a:lvl6pPr>
            <a:lvl7pPr indent="-298450" lvl="6" marL="3200400">
              <a:spcBef>
                <a:spcPts val="0"/>
              </a:spcBef>
              <a:spcAft>
                <a:spcPts val="0"/>
              </a:spcAft>
              <a:buClr>
                <a:schemeClr val="lt1"/>
              </a:buClr>
              <a:buSzPts val="1100"/>
              <a:buChar char="●"/>
              <a:defRPr>
                <a:solidFill>
                  <a:schemeClr val="lt1"/>
                </a:solidFill>
              </a:defRPr>
            </a:lvl7pPr>
            <a:lvl8pPr indent="-298450" lvl="7" marL="3657600">
              <a:spcBef>
                <a:spcPts val="0"/>
              </a:spcBef>
              <a:spcAft>
                <a:spcPts val="0"/>
              </a:spcAft>
              <a:buClr>
                <a:schemeClr val="lt1"/>
              </a:buClr>
              <a:buSzPts val="1100"/>
              <a:buChar char="○"/>
              <a:defRPr>
                <a:solidFill>
                  <a:schemeClr val="lt1"/>
                </a:solidFill>
              </a:defRPr>
            </a:lvl8pPr>
            <a:lvl9pPr indent="-298450" lvl="8" marL="4114800">
              <a:spcBef>
                <a:spcPts val="0"/>
              </a:spcBef>
              <a:spcAft>
                <a:spcPts val="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b="1" sz="28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hyperlink" Target="https://www.flaticon.es/" TargetMode="External"/><Relationship Id="rId10" Type="http://schemas.openxmlformats.org/officeDocument/2006/relationships/image" Target="../media/image4.png"/><Relationship Id="rId13" Type="http://schemas.openxmlformats.org/officeDocument/2006/relationships/hyperlink" Target="https://pixabay.com/es/" TargetMode="External"/><Relationship Id="rId12" Type="http://schemas.openxmlformats.org/officeDocument/2006/relationships/image" Target="../media/image6.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www.freepik.es/" TargetMode="External"/><Relationship Id="rId4" Type="http://schemas.openxmlformats.org/officeDocument/2006/relationships/image" Target="../media/image1.png"/><Relationship Id="rId9" Type="http://schemas.openxmlformats.org/officeDocument/2006/relationships/hyperlink" Target="https://thenounproject.com/" TargetMode="External"/><Relationship Id="rId14" Type="http://schemas.openxmlformats.org/officeDocument/2006/relationships/image" Target="../media/image5.png"/><Relationship Id="rId5" Type="http://schemas.openxmlformats.org/officeDocument/2006/relationships/hyperlink" Target="https://www.pexels.com/es-es/" TargetMode="External"/><Relationship Id="rId6" Type="http://schemas.openxmlformats.org/officeDocument/2006/relationships/image" Target="../media/image3.png"/><Relationship Id="rId7" Type="http://schemas.openxmlformats.org/officeDocument/2006/relationships/hyperlink" Target="https://unsplash.com/es" TargetMode="External"/><Relationship Id="rId8"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2.jpg"/><Relationship Id="rId4" Type="http://schemas.openxmlformats.org/officeDocument/2006/relationships/image" Target="../media/image10.jpg"/><Relationship Id="rId5" Type="http://schemas.openxmlformats.org/officeDocument/2006/relationships/image" Target="../media/image1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311700" y="461850"/>
            <a:ext cx="8520600" cy="792600"/>
          </a:xfrm>
          <a:prstGeom prst="rect">
            <a:avLst/>
          </a:prstGeom>
          <a:noFill/>
          <a:ln>
            <a:noFill/>
          </a:ln>
        </p:spPr>
        <p:txBody>
          <a:bodyPr anchorCtr="0" anchor="ctr" bIns="91425" lIns="91425" spcFirstLastPara="1" rIns="91425" wrap="square" tIns="91425">
            <a:normAutofit fontScale="90000"/>
          </a:bodyPr>
          <a:lstStyle/>
          <a:p>
            <a:pPr indent="0" lvl="0" marL="0" rtl="0" algn="ctr">
              <a:lnSpc>
                <a:spcPct val="100000"/>
              </a:lnSpc>
              <a:spcBef>
                <a:spcPts val="0"/>
              </a:spcBef>
              <a:spcAft>
                <a:spcPts val="0"/>
              </a:spcAft>
              <a:buSzPct val="137565"/>
              <a:buNone/>
            </a:pPr>
            <a:r>
              <a:rPr lang="es">
                <a:latin typeface="Montserrat Medium"/>
                <a:ea typeface="Montserrat Medium"/>
                <a:cs typeface="Montserrat Medium"/>
                <a:sym typeface="Montserrat Medium"/>
              </a:rPr>
              <a:t>Resources</a:t>
            </a:r>
            <a:endParaRPr>
              <a:latin typeface="Montserrat Medium"/>
              <a:ea typeface="Montserrat Medium"/>
              <a:cs typeface="Montserrat Medium"/>
              <a:sym typeface="Montserrat Medium"/>
            </a:endParaRPr>
          </a:p>
        </p:txBody>
      </p:sp>
      <p:sp>
        <p:nvSpPr>
          <p:cNvPr id="87" name="Google Shape;87;p13"/>
          <p:cNvSpPr txBox="1"/>
          <p:nvPr/>
        </p:nvSpPr>
        <p:spPr>
          <a:xfrm>
            <a:off x="896600" y="1899225"/>
            <a:ext cx="14001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300"/>
              <a:buFont typeface="Arial"/>
              <a:buNone/>
            </a:pPr>
            <a:r>
              <a:rPr b="1" lang="es" sz="1300">
                <a:solidFill>
                  <a:srgbClr val="4E4E4E"/>
                </a:solidFill>
                <a:latin typeface="Montserrat"/>
                <a:ea typeface="Montserrat"/>
                <a:cs typeface="Montserrat"/>
                <a:sym typeface="Montserrat"/>
              </a:rPr>
              <a:t>Images:</a:t>
            </a:r>
            <a:endParaRPr b="1" i="0" sz="900" u="none" cap="none" strike="noStrike">
              <a:solidFill>
                <a:srgbClr val="000000"/>
              </a:solidFill>
              <a:latin typeface="Montserrat"/>
              <a:ea typeface="Montserrat"/>
              <a:cs typeface="Montserrat"/>
              <a:sym typeface="Montserrat"/>
            </a:endParaRPr>
          </a:p>
        </p:txBody>
      </p:sp>
      <p:pic>
        <p:nvPicPr>
          <p:cNvPr id="88" name="Google Shape;88;p13">
            <a:hlinkClick r:id="rId3"/>
          </p:cNvPr>
          <p:cNvPicPr preferRelativeResize="0"/>
          <p:nvPr/>
        </p:nvPicPr>
        <p:blipFill rotWithShape="1">
          <a:blip r:embed="rId4">
            <a:alphaModFix/>
          </a:blip>
          <a:srcRect b="0" l="0" r="0" t="0"/>
          <a:stretch/>
        </p:blipFill>
        <p:spPr>
          <a:xfrm>
            <a:off x="585775" y="2817306"/>
            <a:ext cx="2077696" cy="561017"/>
          </a:xfrm>
          <a:prstGeom prst="rect">
            <a:avLst/>
          </a:prstGeom>
          <a:noFill/>
          <a:ln>
            <a:noFill/>
          </a:ln>
        </p:spPr>
      </p:pic>
      <p:pic>
        <p:nvPicPr>
          <p:cNvPr id="89" name="Google Shape;89;p13">
            <a:hlinkClick r:id="rId5"/>
          </p:cNvPr>
          <p:cNvPicPr preferRelativeResize="0"/>
          <p:nvPr/>
        </p:nvPicPr>
        <p:blipFill rotWithShape="1">
          <a:blip r:embed="rId6">
            <a:alphaModFix/>
          </a:blip>
          <a:srcRect b="0" l="0" r="0" t="0"/>
          <a:stretch/>
        </p:blipFill>
        <p:spPr>
          <a:xfrm>
            <a:off x="2896894" y="2573200"/>
            <a:ext cx="2520656" cy="1049219"/>
          </a:xfrm>
          <a:prstGeom prst="rect">
            <a:avLst/>
          </a:prstGeom>
          <a:noFill/>
          <a:ln>
            <a:noFill/>
          </a:ln>
        </p:spPr>
      </p:pic>
      <p:pic>
        <p:nvPicPr>
          <p:cNvPr id="90" name="Google Shape;90;p13">
            <a:hlinkClick r:id="rId7"/>
          </p:cNvPr>
          <p:cNvPicPr preferRelativeResize="0"/>
          <p:nvPr/>
        </p:nvPicPr>
        <p:blipFill rotWithShape="1">
          <a:blip r:embed="rId8">
            <a:alphaModFix/>
          </a:blip>
          <a:srcRect b="0" l="0" r="0" t="0"/>
          <a:stretch/>
        </p:blipFill>
        <p:spPr>
          <a:xfrm>
            <a:off x="585777" y="3949550"/>
            <a:ext cx="2465649" cy="561026"/>
          </a:xfrm>
          <a:prstGeom prst="rect">
            <a:avLst/>
          </a:prstGeom>
          <a:noFill/>
          <a:ln>
            <a:noFill/>
          </a:ln>
        </p:spPr>
      </p:pic>
      <p:sp>
        <p:nvSpPr>
          <p:cNvPr id="91" name="Google Shape;91;p13"/>
          <p:cNvSpPr txBox="1"/>
          <p:nvPr/>
        </p:nvSpPr>
        <p:spPr>
          <a:xfrm>
            <a:off x="5504550" y="1899225"/>
            <a:ext cx="14001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0"/>
              </a:spcBef>
              <a:spcAft>
                <a:spcPts val="1200"/>
              </a:spcAft>
              <a:buClr>
                <a:srgbClr val="000000"/>
              </a:buClr>
              <a:buSzPts val="1300"/>
              <a:buFont typeface="Arial"/>
              <a:buNone/>
            </a:pPr>
            <a:r>
              <a:rPr b="1" i="0" lang="es" sz="1300" u="none" cap="none" strike="noStrike">
                <a:solidFill>
                  <a:srgbClr val="4E4E4E"/>
                </a:solidFill>
                <a:latin typeface="Montserrat"/>
                <a:ea typeface="Montserrat"/>
                <a:cs typeface="Montserrat"/>
                <a:sym typeface="Montserrat"/>
              </a:rPr>
              <a:t>Icon</a:t>
            </a:r>
            <a:r>
              <a:rPr b="1" lang="es" sz="1300">
                <a:solidFill>
                  <a:srgbClr val="4E4E4E"/>
                </a:solidFill>
                <a:latin typeface="Montserrat"/>
                <a:ea typeface="Montserrat"/>
                <a:cs typeface="Montserrat"/>
                <a:sym typeface="Montserrat"/>
              </a:rPr>
              <a:t>s:</a:t>
            </a:r>
            <a:endParaRPr b="1" i="0" sz="900" u="none" cap="none" strike="noStrike">
              <a:solidFill>
                <a:srgbClr val="000000"/>
              </a:solidFill>
              <a:latin typeface="Montserrat"/>
              <a:ea typeface="Montserrat"/>
              <a:cs typeface="Montserrat"/>
              <a:sym typeface="Montserrat"/>
            </a:endParaRPr>
          </a:p>
        </p:txBody>
      </p:sp>
      <p:pic>
        <p:nvPicPr>
          <p:cNvPr id="92" name="Google Shape;92;p13">
            <a:hlinkClick r:id="rId9"/>
          </p:cNvPr>
          <p:cNvPicPr preferRelativeResize="0"/>
          <p:nvPr/>
        </p:nvPicPr>
        <p:blipFill rotWithShape="1">
          <a:blip r:embed="rId10">
            <a:alphaModFix/>
          </a:blip>
          <a:srcRect b="0" l="0" r="0" t="0"/>
          <a:stretch/>
        </p:blipFill>
        <p:spPr>
          <a:xfrm>
            <a:off x="5924900" y="2362088"/>
            <a:ext cx="2520651" cy="1260337"/>
          </a:xfrm>
          <a:prstGeom prst="rect">
            <a:avLst/>
          </a:prstGeom>
          <a:noFill/>
          <a:ln>
            <a:noFill/>
          </a:ln>
        </p:spPr>
      </p:pic>
      <p:pic>
        <p:nvPicPr>
          <p:cNvPr id="93" name="Google Shape;93;p13">
            <a:hlinkClick r:id="rId11"/>
          </p:cNvPr>
          <p:cNvPicPr preferRelativeResize="0"/>
          <p:nvPr/>
        </p:nvPicPr>
        <p:blipFill rotWithShape="1">
          <a:blip r:embed="rId12">
            <a:alphaModFix/>
          </a:blip>
          <a:srcRect b="0" l="0" r="0" t="0"/>
          <a:stretch/>
        </p:blipFill>
        <p:spPr>
          <a:xfrm>
            <a:off x="5124300" y="3912975"/>
            <a:ext cx="3321248" cy="647650"/>
          </a:xfrm>
          <a:prstGeom prst="rect">
            <a:avLst/>
          </a:prstGeom>
          <a:noFill/>
          <a:ln>
            <a:noFill/>
          </a:ln>
        </p:spPr>
      </p:pic>
      <p:pic>
        <p:nvPicPr>
          <p:cNvPr id="94" name="Google Shape;94;p13">
            <a:hlinkClick r:id="rId13"/>
          </p:cNvPr>
          <p:cNvPicPr preferRelativeResize="0"/>
          <p:nvPr/>
        </p:nvPicPr>
        <p:blipFill>
          <a:blip r:embed="rId14">
            <a:alphaModFix/>
          </a:blip>
          <a:stretch>
            <a:fillRect/>
          </a:stretch>
        </p:blipFill>
        <p:spPr>
          <a:xfrm>
            <a:off x="3522774" y="3712187"/>
            <a:ext cx="1049225" cy="10492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grpSp>
        <p:nvGrpSpPr>
          <p:cNvPr id="224" name="Google Shape;224;p22"/>
          <p:cNvGrpSpPr/>
          <p:nvPr/>
        </p:nvGrpSpPr>
        <p:grpSpPr>
          <a:xfrm>
            <a:off x="2688745" y="732019"/>
            <a:ext cx="3768522" cy="3774409"/>
            <a:chOff x="2675582" y="676586"/>
            <a:chExt cx="3793942" cy="3790328"/>
          </a:xfrm>
        </p:grpSpPr>
        <p:sp>
          <p:nvSpPr>
            <p:cNvPr id="225" name="Google Shape;225;p22"/>
            <p:cNvSpPr/>
            <p:nvPr/>
          </p:nvSpPr>
          <p:spPr>
            <a:xfrm rot="-7199815">
              <a:off x="3183352" y="1184485"/>
              <a:ext cx="2774659" cy="2774659"/>
            </a:xfrm>
            <a:prstGeom prst="blockArc">
              <a:avLst>
                <a:gd fmla="val 12622480" name="adj1"/>
                <a:gd fmla="val 18176457" name="adj2"/>
                <a:gd fmla="val 20786" name="adj3"/>
              </a:avLst>
            </a:prstGeom>
            <a:solidFill>
              <a:srgbClr val="1D7E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2"/>
            <p:cNvSpPr/>
            <p:nvPr/>
          </p:nvSpPr>
          <p:spPr>
            <a:xfrm rot="-1799815">
              <a:off x="3183352" y="1184357"/>
              <a:ext cx="2774659" cy="2774659"/>
            </a:xfrm>
            <a:prstGeom prst="blockArc">
              <a:avLst>
                <a:gd fmla="val 12622480" name="adj1"/>
                <a:gd fmla="val 18176457" name="adj2"/>
                <a:gd fmla="val 20786" name="adj3"/>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2"/>
            <p:cNvSpPr/>
            <p:nvPr/>
          </p:nvSpPr>
          <p:spPr>
            <a:xfrm rot="3600185">
              <a:off x="3187094" y="1184439"/>
              <a:ext cx="2774659" cy="2774659"/>
            </a:xfrm>
            <a:prstGeom prst="blockArc">
              <a:avLst>
                <a:gd fmla="val 12564381" name="adj1"/>
                <a:gd fmla="val 18346131" name="adj2"/>
                <a:gd fmla="val 20844" name="adj3"/>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2"/>
            <p:cNvSpPr/>
            <p:nvPr/>
          </p:nvSpPr>
          <p:spPr>
            <a:xfrm rot="9000185">
              <a:off x="3185977" y="1184485"/>
              <a:ext cx="2774659" cy="2774659"/>
            </a:xfrm>
            <a:prstGeom prst="blockArc">
              <a:avLst>
                <a:gd fmla="val 12622480" name="adj1"/>
                <a:gd fmla="val 18081133" name="adj2"/>
                <a:gd fmla="val 20809" name="adj3"/>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9" name="Google Shape;229;p22"/>
            <p:cNvGrpSpPr/>
            <p:nvPr/>
          </p:nvGrpSpPr>
          <p:grpSpPr>
            <a:xfrm rot="5400000">
              <a:off x="5379663" y="2278951"/>
              <a:ext cx="585001" cy="585472"/>
              <a:chOff x="1967628" y="812211"/>
              <a:chExt cx="588000" cy="588000"/>
            </a:xfrm>
          </p:grpSpPr>
          <p:sp>
            <p:nvSpPr>
              <p:cNvPr id="230" name="Google Shape;230;p22"/>
              <p:cNvSpPr/>
              <p:nvPr/>
            </p:nvSpPr>
            <p:spPr>
              <a:xfrm rot="39023">
                <a:off x="1970909" y="815492"/>
                <a:ext cx="581437" cy="581437"/>
              </a:xfrm>
              <a:prstGeom prst="pie">
                <a:avLst>
                  <a:gd fmla="val 6190354" name="adj1"/>
                  <a:gd fmla="val 14996165" name="adj2"/>
                </a:avLst>
              </a:prstGeom>
              <a:solidFill>
                <a:srgbClr val="1B786F"/>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2"/>
              <p:cNvSpPr/>
              <p:nvPr/>
            </p:nvSpPr>
            <p:spPr>
              <a:xfrm rot="10800000">
                <a:off x="1970875" y="815525"/>
                <a:ext cx="581400" cy="581400"/>
              </a:xfrm>
              <a:prstGeom prst="pie">
                <a:avLst>
                  <a:gd fmla="val 4028252" name="adj1"/>
                  <a:gd fmla="val 17183677" name="adj2"/>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2" name="Google Shape;232;p22"/>
            <p:cNvGrpSpPr/>
            <p:nvPr/>
          </p:nvGrpSpPr>
          <p:grpSpPr>
            <a:xfrm rot="10800000">
              <a:off x="4280709" y="3378529"/>
              <a:ext cx="585001" cy="585472"/>
              <a:chOff x="1967628" y="812211"/>
              <a:chExt cx="588000" cy="588000"/>
            </a:xfrm>
          </p:grpSpPr>
          <p:sp>
            <p:nvSpPr>
              <p:cNvPr id="233" name="Google Shape;233;p22"/>
              <p:cNvSpPr/>
              <p:nvPr/>
            </p:nvSpPr>
            <p:spPr>
              <a:xfrm rot="39023">
                <a:off x="1970909" y="815492"/>
                <a:ext cx="581437" cy="581437"/>
              </a:xfrm>
              <a:prstGeom prst="pie">
                <a:avLst>
                  <a:gd fmla="val 6190354" name="adj1"/>
                  <a:gd fmla="val 14996165" name="adj2"/>
                </a:avLst>
              </a:prstGeom>
              <a:solidFill>
                <a:srgbClr val="1D7E75"/>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2"/>
              <p:cNvSpPr/>
              <p:nvPr/>
            </p:nvSpPr>
            <p:spPr>
              <a:xfrm rot="10800000">
                <a:off x="1970875" y="815525"/>
                <a:ext cx="581400" cy="581400"/>
              </a:xfrm>
              <a:prstGeom prst="pie">
                <a:avLst>
                  <a:gd fmla="val 4028252" name="adj1"/>
                  <a:gd fmla="val 17183677" name="adj2"/>
                </a:avLst>
              </a:prstGeom>
              <a:solidFill>
                <a:srgbClr val="1D7E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5" name="Google Shape;235;p22"/>
            <p:cNvGrpSpPr/>
            <p:nvPr/>
          </p:nvGrpSpPr>
          <p:grpSpPr>
            <a:xfrm rot="-5400000">
              <a:off x="3179922" y="2281478"/>
              <a:ext cx="585001" cy="585472"/>
              <a:chOff x="1967628" y="812211"/>
              <a:chExt cx="588000" cy="588000"/>
            </a:xfrm>
          </p:grpSpPr>
          <p:sp>
            <p:nvSpPr>
              <p:cNvPr id="236" name="Google Shape;236;p22"/>
              <p:cNvSpPr/>
              <p:nvPr/>
            </p:nvSpPr>
            <p:spPr>
              <a:xfrm rot="39023">
                <a:off x="1970909" y="815492"/>
                <a:ext cx="581437" cy="581437"/>
              </a:xfrm>
              <a:prstGeom prst="pie">
                <a:avLst>
                  <a:gd fmla="val 6190354" name="adj1"/>
                  <a:gd fmla="val 14996165" name="adj2"/>
                </a:avLst>
              </a:prstGeom>
              <a:solidFill>
                <a:srgbClr val="1F887E"/>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2"/>
              <p:cNvSpPr/>
              <p:nvPr/>
            </p:nvSpPr>
            <p:spPr>
              <a:xfrm rot="10800000">
                <a:off x="1970875" y="815525"/>
                <a:ext cx="581400" cy="581400"/>
              </a:xfrm>
              <a:prstGeom prst="pie">
                <a:avLst>
                  <a:gd fmla="val 4028252" name="adj1"/>
                  <a:gd fmla="val 17183677" name="adj2"/>
                </a:avLst>
              </a:prstGeom>
              <a:solidFill>
                <a:srgbClr val="1F88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8" name="Google Shape;238;p22"/>
            <p:cNvSpPr txBox="1"/>
            <p:nvPr/>
          </p:nvSpPr>
          <p:spPr>
            <a:xfrm>
              <a:off x="3214513" y="2360618"/>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1600">
                  <a:solidFill>
                    <a:srgbClr val="FFFFFF"/>
                  </a:solidFill>
                  <a:latin typeface="Roboto"/>
                  <a:ea typeface="Roboto"/>
                  <a:cs typeface="Roboto"/>
                  <a:sym typeface="Roboto"/>
                </a:rPr>
                <a:t>01</a:t>
              </a:r>
              <a:endParaRPr b="1" sz="1600">
                <a:solidFill>
                  <a:srgbClr val="FFFFFF"/>
                </a:solidFill>
                <a:latin typeface="Roboto"/>
                <a:ea typeface="Roboto"/>
                <a:cs typeface="Roboto"/>
                <a:sym typeface="Roboto"/>
              </a:endParaRPr>
            </a:p>
          </p:txBody>
        </p:sp>
        <p:sp>
          <p:nvSpPr>
            <p:cNvPr id="239" name="Google Shape;239;p22"/>
            <p:cNvSpPr txBox="1"/>
            <p:nvPr/>
          </p:nvSpPr>
          <p:spPr>
            <a:xfrm>
              <a:off x="4335750" y="3460301"/>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1600">
                  <a:solidFill>
                    <a:srgbClr val="FFFFFF"/>
                  </a:solidFill>
                  <a:latin typeface="Roboto"/>
                  <a:ea typeface="Roboto"/>
                  <a:cs typeface="Roboto"/>
                  <a:sym typeface="Roboto"/>
                </a:rPr>
                <a:t>02</a:t>
              </a:r>
              <a:endParaRPr b="1" sz="1600">
                <a:solidFill>
                  <a:srgbClr val="FFFFFF"/>
                </a:solidFill>
                <a:latin typeface="Roboto"/>
                <a:ea typeface="Roboto"/>
                <a:cs typeface="Roboto"/>
                <a:sym typeface="Roboto"/>
              </a:endParaRPr>
            </a:p>
          </p:txBody>
        </p:sp>
        <p:sp>
          <p:nvSpPr>
            <p:cNvPr id="240" name="Google Shape;240;p22"/>
            <p:cNvSpPr txBox="1"/>
            <p:nvPr/>
          </p:nvSpPr>
          <p:spPr>
            <a:xfrm>
              <a:off x="5419402" y="2360618"/>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1600">
                  <a:solidFill>
                    <a:srgbClr val="FFFFFF"/>
                  </a:solidFill>
                  <a:latin typeface="Roboto"/>
                  <a:ea typeface="Roboto"/>
                  <a:cs typeface="Roboto"/>
                  <a:sym typeface="Roboto"/>
                </a:rPr>
                <a:t>03</a:t>
              </a:r>
              <a:endParaRPr b="1" sz="1600">
                <a:solidFill>
                  <a:srgbClr val="FFFFFF"/>
                </a:solidFill>
                <a:latin typeface="Roboto"/>
                <a:ea typeface="Roboto"/>
                <a:cs typeface="Roboto"/>
                <a:sym typeface="Roboto"/>
              </a:endParaRPr>
            </a:p>
          </p:txBody>
        </p:sp>
        <p:grpSp>
          <p:nvGrpSpPr>
            <p:cNvPr id="241" name="Google Shape;241;p22"/>
            <p:cNvGrpSpPr/>
            <p:nvPr/>
          </p:nvGrpSpPr>
          <p:grpSpPr>
            <a:xfrm>
              <a:off x="4261689" y="1180926"/>
              <a:ext cx="585001" cy="585530"/>
              <a:chOff x="1967628" y="812211"/>
              <a:chExt cx="588000" cy="588000"/>
            </a:xfrm>
          </p:grpSpPr>
          <p:sp>
            <p:nvSpPr>
              <p:cNvPr id="242" name="Google Shape;242;p22"/>
              <p:cNvSpPr/>
              <p:nvPr/>
            </p:nvSpPr>
            <p:spPr>
              <a:xfrm rot="39023">
                <a:off x="1970909" y="815492"/>
                <a:ext cx="581437" cy="581437"/>
              </a:xfrm>
              <a:prstGeom prst="pie">
                <a:avLst>
                  <a:gd fmla="val 6190354" name="adj1"/>
                  <a:gd fmla="val 14996165" name="adj2"/>
                </a:avLst>
              </a:prstGeom>
              <a:solidFill>
                <a:srgbClr val="155B55"/>
              </a:solidFill>
              <a:ln>
                <a:noFill/>
              </a:ln>
              <a:effectLst>
                <a:outerShdw blurRad="142875" rotWithShape="0" algn="bl">
                  <a:srgbClr val="000000">
                    <a:alpha val="43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2"/>
              <p:cNvSpPr/>
              <p:nvPr/>
            </p:nvSpPr>
            <p:spPr>
              <a:xfrm rot="10800000">
                <a:off x="1970875" y="815525"/>
                <a:ext cx="581400" cy="581400"/>
              </a:xfrm>
              <a:prstGeom prst="pie">
                <a:avLst>
                  <a:gd fmla="val 4028252" name="adj1"/>
                  <a:gd fmla="val 17183677" name="adj2"/>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44" name="Google Shape;244;p22"/>
            <p:cNvSpPr txBox="1"/>
            <p:nvPr/>
          </p:nvSpPr>
          <p:spPr>
            <a:xfrm>
              <a:off x="4335750" y="1254446"/>
              <a:ext cx="507900" cy="266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s" sz="1600">
                  <a:solidFill>
                    <a:srgbClr val="FFFFFF"/>
                  </a:solidFill>
                  <a:latin typeface="Roboto"/>
                  <a:ea typeface="Roboto"/>
                  <a:cs typeface="Roboto"/>
                  <a:sym typeface="Roboto"/>
                </a:rPr>
                <a:t>04</a:t>
              </a:r>
              <a:endParaRPr b="1" sz="1600">
                <a:solidFill>
                  <a:srgbClr val="FFFFFF"/>
                </a:solidFill>
                <a:latin typeface="Roboto"/>
                <a:ea typeface="Roboto"/>
                <a:cs typeface="Roboto"/>
                <a:sym typeface="Roboto"/>
              </a:endParaRPr>
            </a:p>
          </p:txBody>
        </p:sp>
      </p:grpSp>
      <p:grpSp>
        <p:nvGrpSpPr>
          <p:cNvPr id="245" name="Google Shape;245;p22"/>
          <p:cNvGrpSpPr/>
          <p:nvPr/>
        </p:nvGrpSpPr>
        <p:grpSpPr>
          <a:xfrm>
            <a:off x="323500" y="1170475"/>
            <a:ext cx="3362713" cy="1289700"/>
            <a:chOff x="323500" y="1170475"/>
            <a:chExt cx="3362713" cy="1289700"/>
          </a:xfrm>
        </p:grpSpPr>
        <p:sp>
          <p:nvSpPr>
            <p:cNvPr id="246" name="Google Shape;246;p22"/>
            <p:cNvSpPr txBox="1"/>
            <p:nvPr/>
          </p:nvSpPr>
          <p:spPr>
            <a:xfrm>
              <a:off x="323500" y="1170475"/>
              <a:ext cx="21240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200">
                  <a:latin typeface="Roboto"/>
                  <a:ea typeface="Roboto"/>
                  <a:cs typeface="Roboto"/>
                  <a:sym typeface="Roboto"/>
                </a:rPr>
                <a:t>Vestibulum congue tempus</a:t>
              </a:r>
              <a:endParaRPr b="1" sz="1200">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1600"/>
                </a:spcAft>
                <a:buNone/>
              </a:pPr>
              <a:r>
                <a:rPr lang="es" sz="800">
                  <a:latin typeface="Roboto"/>
                  <a:ea typeface="Roboto"/>
                  <a:cs typeface="Roboto"/>
                  <a:sym typeface="Roboto"/>
                </a:rPr>
                <a:t>Lorem ipsum dolor sit amet, consectetur adipiscing elit, sed do eiusmod tempor. Donec facilisis lacus eget mauris.</a:t>
              </a:r>
              <a:endParaRPr b="1" sz="800">
                <a:latin typeface="Roboto"/>
                <a:ea typeface="Roboto"/>
                <a:cs typeface="Roboto"/>
                <a:sym typeface="Roboto"/>
              </a:endParaRPr>
            </a:p>
          </p:txBody>
        </p:sp>
        <p:cxnSp>
          <p:nvCxnSpPr>
            <p:cNvPr id="247" name="Google Shape;247;p22"/>
            <p:cNvCxnSpPr/>
            <p:nvPr/>
          </p:nvCxnSpPr>
          <p:spPr>
            <a:xfrm rot="10800000">
              <a:off x="2641913" y="1831625"/>
              <a:ext cx="1044300" cy="0"/>
            </a:xfrm>
            <a:prstGeom prst="straightConnector1">
              <a:avLst/>
            </a:prstGeom>
            <a:noFill/>
            <a:ln cap="flat" cmpd="sng" w="9525">
              <a:solidFill>
                <a:srgbClr val="1F887E"/>
              </a:solidFill>
              <a:prstDash val="solid"/>
              <a:round/>
              <a:headEnd len="sm" w="sm" type="none"/>
              <a:tailEnd len="med" w="med" type="oval"/>
            </a:ln>
          </p:spPr>
        </p:cxnSp>
      </p:grpSp>
      <p:grpSp>
        <p:nvGrpSpPr>
          <p:cNvPr id="248" name="Google Shape;248;p22"/>
          <p:cNvGrpSpPr/>
          <p:nvPr/>
        </p:nvGrpSpPr>
        <p:grpSpPr>
          <a:xfrm>
            <a:off x="323500" y="2828275"/>
            <a:ext cx="3629413" cy="1289700"/>
            <a:chOff x="323500" y="2828275"/>
            <a:chExt cx="3629413" cy="1289700"/>
          </a:xfrm>
        </p:grpSpPr>
        <p:sp>
          <p:nvSpPr>
            <p:cNvPr id="249" name="Google Shape;249;p22"/>
            <p:cNvSpPr txBox="1"/>
            <p:nvPr/>
          </p:nvSpPr>
          <p:spPr>
            <a:xfrm>
              <a:off x="323500" y="2828275"/>
              <a:ext cx="2124000" cy="12897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b="1" lang="es" sz="1200">
                  <a:latin typeface="Roboto"/>
                  <a:ea typeface="Roboto"/>
                  <a:cs typeface="Roboto"/>
                  <a:sym typeface="Roboto"/>
                </a:rPr>
                <a:t>Vestibulum congue tempus</a:t>
              </a:r>
              <a:endParaRPr b="1" sz="1200">
                <a:latin typeface="Roboto"/>
                <a:ea typeface="Roboto"/>
                <a:cs typeface="Roboto"/>
                <a:sym typeface="Roboto"/>
              </a:endParaRPr>
            </a:p>
            <a:p>
              <a:pPr indent="0" lvl="0" marL="0" rtl="0" algn="r">
                <a:spcBef>
                  <a:spcPts val="0"/>
                </a:spcBef>
                <a:spcAft>
                  <a:spcPts val="0"/>
                </a:spcAft>
                <a:buNone/>
              </a:pPr>
              <a:r>
                <a:t/>
              </a:r>
              <a:endParaRPr b="1" sz="800">
                <a:latin typeface="Roboto"/>
                <a:ea typeface="Roboto"/>
                <a:cs typeface="Roboto"/>
                <a:sym typeface="Roboto"/>
              </a:endParaRPr>
            </a:p>
            <a:p>
              <a:pPr indent="0" lvl="0" marL="0" rtl="0" algn="r">
                <a:spcBef>
                  <a:spcPts val="0"/>
                </a:spcBef>
                <a:spcAft>
                  <a:spcPts val="1600"/>
                </a:spcAft>
                <a:buNone/>
              </a:pPr>
              <a:r>
                <a:rPr lang="es" sz="800">
                  <a:latin typeface="Roboto"/>
                  <a:ea typeface="Roboto"/>
                  <a:cs typeface="Roboto"/>
                  <a:sym typeface="Roboto"/>
                </a:rPr>
                <a:t>Lorem ipsum dolor sit amet, consectetur adipiscing elit, sed do eiusmod tempor. Donec facilisis lacus eget mauris.</a:t>
              </a:r>
              <a:endParaRPr b="1" sz="800">
                <a:latin typeface="Roboto"/>
                <a:ea typeface="Roboto"/>
                <a:cs typeface="Roboto"/>
                <a:sym typeface="Roboto"/>
              </a:endParaRPr>
            </a:p>
          </p:txBody>
        </p:sp>
        <p:cxnSp>
          <p:nvCxnSpPr>
            <p:cNvPr id="250" name="Google Shape;250;p22"/>
            <p:cNvCxnSpPr/>
            <p:nvPr/>
          </p:nvCxnSpPr>
          <p:spPr>
            <a:xfrm rot="10800000">
              <a:off x="2641913" y="3489425"/>
              <a:ext cx="1311000" cy="0"/>
            </a:xfrm>
            <a:prstGeom prst="straightConnector1">
              <a:avLst/>
            </a:prstGeom>
            <a:noFill/>
            <a:ln cap="flat" cmpd="sng" w="9525">
              <a:solidFill>
                <a:srgbClr val="1D7E75"/>
              </a:solidFill>
              <a:prstDash val="solid"/>
              <a:round/>
              <a:headEnd len="sm" w="sm" type="none"/>
              <a:tailEnd len="med" w="med" type="oval"/>
            </a:ln>
          </p:spPr>
        </p:cxnSp>
      </p:grpSp>
      <p:grpSp>
        <p:nvGrpSpPr>
          <p:cNvPr id="251" name="Google Shape;251;p22"/>
          <p:cNvGrpSpPr/>
          <p:nvPr/>
        </p:nvGrpSpPr>
        <p:grpSpPr>
          <a:xfrm>
            <a:off x="5209825" y="1060350"/>
            <a:ext cx="3610650" cy="1289700"/>
            <a:chOff x="5209825" y="1060350"/>
            <a:chExt cx="3610650" cy="1289700"/>
          </a:xfrm>
        </p:grpSpPr>
        <p:sp>
          <p:nvSpPr>
            <p:cNvPr id="252" name="Google Shape;252;p22"/>
            <p:cNvSpPr txBox="1"/>
            <p:nvPr/>
          </p:nvSpPr>
          <p:spPr>
            <a:xfrm>
              <a:off x="6696475" y="10603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200">
                  <a:latin typeface="Roboto"/>
                  <a:ea typeface="Roboto"/>
                  <a:cs typeface="Roboto"/>
                  <a:sym typeface="Roboto"/>
                </a:rPr>
                <a:t>Vestibulum congue tempus</a:t>
              </a:r>
              <a:endParaRPr b="1" sz="12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s" sz="800">
                  <a:latin typeface="Roboto"/>
                  <a:ea typeface="Roboto"/>
                  <a:cs typeface="Roboto"/>
                  <a:sym typeface="Roboto"/>
                </a:rPr>
                <a:t>Lorem ipsum dolor sit amet, consectetur adipiscing elit, sed do eiusmod tempor. Donec facilisis lacus eget mauris.</a:t>
              </a:r>
              <a:endParaRPr b="1" sz="800">
                <a:latin typeface="Roboto"/>
                <a:ea typeface="Roboto"/>
                <a:cs typeface="Roboto"/>
                <a:sym typeface="Roboto"/>
              </a:endParaRPr>
            </a:p>
          </p:txBody>
        </p:sp>
        <p:cxnSp>
          <p:nvCxnSpPr>
            <p:cNvPr id="253" name="Google Shape;253;p22"/>
            <p:cNvCxnSpPr/>
            <p:nvPr/>
          </p:nvCxnSpPr>
          <p:spPr>
            <a:xfrm>
              <a:off x="5209825" y="1705200"/>
              <a:ext cx="1286700" cy="0"/>
            </a:xfrm>
            <a:prstGeom prst="straightConnector1">
              <a:avLst/>
            </a:prstGeom>
            <a:noFill/>
            <a:ln cap="flat" cmpd="sng" w="9525">
              <a:solidFill>
                <a:srgbClr val="155B55"/>
              </a:solidFill>
              <a:prstDash val="solid"/>
              <a:round/>
              <a:headEnd len="sm" w="sm" type="none"/>
              <a:tailEnd len="med" w="med" type="oval"/>
            </a:ln>
          </p:spPr>
        </p:cxnSp>
      </p:grpSp>
      <p:grpSp>
        <p:nvGrpSpPr>
          <p:cNvPr id="254" name="Google Shape;254;p22"/>
          <p:cNvGrpSpPr/>
          <p:nvPr/>
        </p:nvGrpSpPr>
        <p:grpSpPr>
          <a:xfrm>
            <a:off x="5209825" y="3020450"/>
            <a:ext cx="3610650" cy="1289700"/>
            <a:chOff x="5209825" y="3020450"/>
            <a:chExt cx="3610650" cy="1289700"/>
          </a:xfrm>
        </p:grpSpPr>
        <p:sp>
          <p:nvSpPr>
            <p:cNvPr id="255" name="Google Shape;255;p22"/>
            <p:cNvSpPr txBox="1"/>
            <p:nvPr/>
          </p:nvSpPr>
          <p:spPr>
            <a:xfrm>
              <a:off x="6696475" y="3020450"/>
              <a:ext cx="2124000" cy="128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s" sz="1200">
                  <a:latin typeface="Roboto"/>
                  <a:ea typeface="Roboto"/>
                  <a:cs typeface="Roboto"/>
                  <a:sym typeface="Roboto"/>
                </a:rPr>
                <a:t>Vestibulum congue tempus</a:t>
              </a:r>
              <a:endParaRPr b="1" sz="12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s" sz="800">
                  <a:latin typeface="Roboto"/>
                  <a:ea typeface="Roboto"/>
                  <a:cs typeface="Roboto"/>
                  <a:sym typeface="Roboto"/>
                </a:rPr>
                <a:t>Lorem ipsum dolor sit amet, consectetur adipiscing elit, sed do eiusmod tempor. Donec facilisis lacus eget mauris.</a:t>
              </a:r>
              <a:endParaRPr b="1" sz="800">
                <a:latin typeface="Roboto"/>
                <a:ea typeface="Roboto"/>
                <a:cs typeface="Roboto"/>
                <a:sym typeface="Roboto"/>
              </a:endParaRPr>
            </a:p>
          </p:txBody>
        </p:sp>
        <p:cxnSp>
          <p:nvCxnSpPr>
            <p:cNvPr id="256" name="Google Shape;256;p22"/>
            <p:cNvCxnSpPr/>
            <p:nvPr/>
          </p:nvCxnSpPr>
          <p:spPr>
            <a:xfrm>
              <a:off x="5209825" y="3648300"/>
              <a:ext cx="1286700" cy="0"/>
            </a:xfrm>
            <a:prstGeom prst="straightConnector1">
              <a:avLst/>
            </a:prstGeom>
            <a:noFill/>
            <a:ln cap="flat" cmpd="sng" w="9525">
              <a:solidFill>
                <a:srgbClr val="1B786F"/>
              </a:solidFill>
              <a:prstDash val="solid"/>
              <a:round/>
              <a:headEnd len="sm" w="sm" type="none"/>
              <a:tailEnd len="med" w="med" type="oval"/>
            </a:ln>
          </p:spPr>
        </p:cxn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23"/>
          <p:cNvSpPr txBox="1"/>
          <p:nvPr>
            <p:ph idx="1" type="body"/>
          </p:nvPr>
        </p:nvSpPr>
        <p:spPr>
          <a:xfrm>
            <a:off x="724950" y="4372551"/>
            <a:ext cx="7697400" cy="4605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s"/>
              <a:t>PROTOTYPE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24"/>
          <p:cNvSpPr txBox="1"/>
          <p:nvPr>
            <p:ph idx="1" type="body"/>
          </p:nvPr>
        </p:nvSpPr>
        <p:spPr>
          <a:xfrm>
            <a:off x="729450" y="4084150"/>
            <a:ext cx="3624900" cy="419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A catchy phrase or a call to action</a:t>
            </a:r>
            <a:endParaRPr/>
          </a:p>
        </p:txBody>
      </p:sp>
      <p:sp>
        <p:nvSpPr>
          <p:cNvPr id="267" name="Google Shape;267;p2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s" sz="5540"/>
              <a:t>“S</a:t>
            </a:r>
            <a:r>
              <a:rPr lang="es" sz="5540"/>
              <a:t>logan”</a:t>
            </a:r>
            <a:endParaRPr sz="554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25"/>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THANKS!</a:t>
            </a:r>
            <a:endParaRPr/>
          </a:p>
        </p:txBody>
      </p:sp>
      <p:sp>
        <p:nvSpPr>
          <p:cNvPr id="273" name="Google Shape;273;p25"/>
          <p:cNvSpPr txBox="1"/>
          <p:nvPr>
            <p:ph idx="1" type="subTitle"/>
          </p:nvPr>
        </p:nvSpPr>
        <p:spPr>
          <a:xfrm>
            <a:off x="794577" y="31404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Contact</a:t>
            </a:r>
            <a:endParaRPr/>
          </a:p>
        </p:txBody>
      </p:sp>
      <p:pic>
        <p:nvPicPr>
          <p:cNvPr id="274" name="Google Shape;274;p25" title="RURALAB SIN FONDO (1).png"/>
          <p:cNvPicPr preferRelativeResize="0"/>
          <p:nvPr/>
        </p:nvPicPr>
        <p:blipFill>
          <a:blip r:embed="rId3">
            <a:alphaModFix/>
          </a:blip>
          <a:stretch>
            <a:fillRect/>
          </a:stretch>
        </p:blipFill>
        <p:spPr>
          <a:xfrm>
            <a:off x="6761275" y="3962288"/>
            <a:ext cx="2057401" cy="1495650"/>
          </a:xfrm>
          <a:prstGeom prst="rect">
            <a:avLst/>
          </a:prstGeom>
          <a:noFill/>
          <a:ln>
            <a:noFill/>
          </a:ln>
        </p:spPr>
      </p:pic>
      <p:pic>
        <p:nvPicPr>
          <p:cNvPr id="275" name="Google Shape;275;p25"/>
          <p:cNvPicPr preferRelativeResize="0"/>
          <p:nvPr/>
        </p:nvPicPr>
        <p:blipFill>
          <a:blip r:embed="rId4">
            <a:alphaModFix/>
          </a:blip>
          <a:stretch>
            <a:fillRect/>
          </a:stretch>
        </p:blipFill>
        <p:spPr>
          <a:xfrm>
            <a:off x="586575" y="4463813"/>
            <a:ext cx="2057400" cy="46061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4"/>
          <p:cNvSpPr txBox="1"/>
          <p:nvPr>
            <p:ph type="ctrTitle"/>
          </p:nvPr>
        </p:nvSpPr>
        <p:spPr>
          <a:xfrm>
            <a:off x="729450" y="1322450"/>
            <a:ext cx="7688100" cy="1664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Name of the project</a:t>
            </a:r>
            <a:endParaRPr/>
          </a:p>
        </p:txBody>
      </p:sp>
      <p:sp>
        <p:nvSpPr>
          <p:cNvPr id="100" name="Google Shape;100;p14"/>
          <p:cNvSpPr txBox="1"/>
          <p:nvPr>
            <p:ph idx="1" type="subTitle"/>
          </p:nvPr>
        </p:nvSpPr>
        <p:spPr>
          <a:xfrm>
            <a:off x="794577" y="3140400"/>
            <a:ext cx="7688100" cy="541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Participants:</a:t>
            </a:r>
            <a:endParaRPr/>
          </a:p>
        </p:txBody>
      </p:sp>
      <p:pic>
        <p:nvPicPr>
          <p:cNvPr id="101" name="Google Shape;101;p14" title="RURALAB SIN FONDO (1).png"/>
          <p:cNvPicPr preferRelativeResize="0"/>
          <p:nvPr/>
        </p:nvPicPr>
        <p:blipFill>
          <a:blip r:embed="rId3">
            <a:alphaModFix/>
          </a:blip>
          <a:stretch>
            <a:fillRect/>
          </a:stretch>
        </p:blipFill>
        <p:spPr>
          <a:xfrm>
            <a:off x="6761275" y="3962288"/>
            <a:ext cx="2057401" cy="1495650"/>
          </a:xfrm>
          <a:prstGeom prst="rect">
            <a:avLst/>
          </a:prstGeom>
          <a:noFill/>
          <a:ln>
            <a:noFill/>
          </a:ln>
        </p:spPr>
      </p:pic>
      <p:pic>
        <p:nvPicPr>
          <p:cNvPr id="102" name="Google Shape;102;p14"/>
          <p:cNvPicPr preferRelativeResize="0"/>
          <p:nvPr/>
        </p:nvPicPr>
        <p:blipFill>
          <a:blip r:embed="rId4">
            <a:alphaModFix/>
          </a:blip>
          <a:stretch>
            <a:fillRect/>
          </a:stretch>
        </p:blipFill>
        <p:spPr>
          <a:xfrm>
            <a:off x="586575" y="4463813"/>
            <a:ext cx="2057400" cy="46061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5"/>
          <p:cNvSpPr txBox="1"/>
          <p:nvPr>
            <p:ph type="title"/>
          </p:nvPr>
        </p:nvSpPr>
        <p:spPr>
          <a:xfrm>
            <a:off x="730000" y="131865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Inicial idea</a:t>
            </a:r>
            <a:endParaRPr/>
          </a:p>
        </p:txBody>
      </p:sp>
      <p:sp>
        <p:nvSpPr>
          <p:cNvPr id="108" name="Google Shape;108;p15"/>
          <p:cNvSpPr txBox="1"/>
          <p:nvPr>
            <p:ph idx="1" type="body"/>
          </p:nvPr>
        </p:nvSpPr>
        <p:spPr>
          <a:xfrm>
            <a:off x="721225" y="278172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Brief description of the context and the submitted project</a:t>
            </a:r>
            <a:endParaRPr/>
          </a:p>
        </p:txBody>
      </p:sp>
      <p:pic>
        <p:nvPicPr>
          <p:cNvPr id="109" name="Google Shape;109;p15"/>
          <p:cNvPicPr preferRelativeResize="0"/>
          <p:nvPr/>
        </p:nvPicPr>
        <p:blipFill>
          <a:blip r:embed="rId3">
            <a:alphaModFix/>
          </a:blip>
          <a:stretch>
            <a:fillRect/>
          </a:stretch>
        </p:blipFill>
        <p:spPr>
          <a:xfrm>
            <a:off x="5408500" y="702450"/>
            <a:ext cx="3235701" cy="4226227"/>
          </a:xfrm>
          <a:prstGeom prst="rect">
            <a:avLst/>
          </a:prstGeom>
          <a:noFill/>
          <a:ln>
            <a:noFill/>
          </a:ln>
        </p:spPr>
      </p:pic>
      <p:sp>
        <p:nvSpPr>
          <p:cNvPr id="110" name="Google Shape;110;p15"/>
          <p:cNvSpPr txBox="1"/>
          <p:nvPr/>
        </p:nvSpPr>
        <p:spPr>
          <a:xfrm rot="2285451">
            <a:off x="5925805" y="2569305"/>
            <a:ext cx="2807377" cy="49253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000">
                <a:solidFill>
                  <a:schemeClr val="dk2"/>
                </a:solidFill>
                <a:latin typeface="Lato"/>
                <a:ea typeface="Lato"/>
                <a:cs typeface="Lato"/>
                <a:sym typeface="Lato"/>
              </a:rPr>
              <a:t>Change the image </a:t>
            </a:r>
            <a:endParaRPr b="1" sz="2000">
              <a:solidFill>
                <a:schemeClr val="dk2"/>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16"/>
          <p:cNvSpPr txBox="1"/>
          <p:nvPr>
            <p:ph type="title"/>
          </p:nvPr>
        </p:nvSpPr>
        <p:spPr>
          <a:xfrm>
            <a:off x="5061375" y="1264500"/>
            <a:ext cx="3300900" cy="1381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Redefined project</a:t>
            </a:r>
            <a:endParaRPr/>
          </a:p>
        </p:txBody>
      </p:sp>
      <p:sp>
        <p:nvSpPr>
          <p:cNvPr id="116" name="Google Shape;116;p16"/>
          <p:cNvSpPr txBox="1"/>
          <p:nvPr>
            <p:ph idx="1" type="body"/>
          </p:nvPr>
        </p:nvSpPr>
        <p:spPr>
          <a:xfrm>
            <a:off x="5052600" y="2727575"/>
            <a:ext cx="3300900" cy="15975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Explain the project in one or two sentences</a:t>
            </a:r>
            <a:endParaRPr/>
          </a:p>
        </p:txBody>
      </p:sp>
      <p:pic>
        <p:nvPicPr>
          <p:cNvPr id="117" name="Google Shape;117;p16"/>
          <p:cNvPicPr preferRelativeResize="0"/>
          <p:nvPr/>
        </p:nvPicPr>
        <p:blipFill>
          <a:blip r:embed="rId3">
            <a:alphaModFix/>
          </a:blip>
          <a:stretch>
            <a:fillRect/>
          </a:stretch>
        </p:blipFill>
        <p:spPr>
          <a:xfrm>
            <a:off x="679548" y="682200"/>
            <a:ext cx="2659300" cy="3984051"/>
          </a:xfrm>
          <a:prstGeom prst="rect">
            <a:avLst/>
          </a:prstGeom>
          <a:noFill/>
          <a:ln>
            <a:noFill/>
          </a:ln>
        </p:spPr>
      </p:pic>
      <p:sp>
        <p:nvSpPr>
          <p:cNvPr id="118" name="Google Shape;118;p16"/>
          <p:cNvSpPr txBox="1"/>
          <p:nvPr/>
        </p:nvSpPr>
        <p:spPr>
          <a:xfrm rot="2285451">
            <a:off x="678455" y="2325480"/>
            <a:ext cx="2807377" cy="49253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000">
                <a:solidFill>
                  <a:schemeClr val="dk2"/>
                </a:solidFill>
                <a:latin typeface="Lato"/>
                <a:ea typeface="Lato"/>
                <a:cs typeface="Lato"/>
                <a:sym typeface="Lato"/>
              </a:rPr>
              <a:t>Change the image</a:t>
            </a:r>
            <a:r>
              <a:rPr b="1" lang="es" sz="2000">
                <a:solidFill>
                  <a:schemeClr val="dk2"/>
                </a:solidFill>
                <a:latin typeface="Lato"/>
                <a:ea typeface="Lato"/>
                <a:cs typeface="Lato"/>
                <a:sym typeface="Lato"/>
              </a:rPr>
              <a:t> </a:t>
            </a:r>
            <a:endParaRPr b="1" sz="2000">
              <a:solidFill>
                <a:schemeClr val="dk2"/>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730000" y="1318650"/>
            <a:ext cx="3300900" cy="1687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Project description</a:t>
            </a:r>
            <a:r>
              <a:rPr lang="es"/>
              <a:t> </a:t>
            </a:r>
            <a:endParaRPr/>
          </a:p>
        </p:txBody>
      </p:sp>
      <p:sp>
        <p:nvSpPr>
          <p:cNvPr id="124" name="Google Shape;124;p17"/>
          <p:cNvSpPr txBox="1"/>
          <p:nvPr>
            <p:ph idx="1" type="subTitle"/>
          </p:nvPr>
        </p:nvSpPr>
        <p:spPr>
          <a:xfrm>
            <a:off x="724950" y="3161525"/>
            <a:ext cx="3300900" cy="759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s"/>
              <a:t>Expand the project description (in one short paragraph max)</a:t>
            </a:r>
            <a:endParaRPr/>
          </a:p>
        </p:txBody>
      </p:sp>
      <p:pic>
        <p:nvPicPr>
          <p:cNvPr id="125" name="Google Shape;125;p17"/>
          <p:cNvPicPr preferRelativeResize="0"/>
          <p:nvPr/>
        </p:nvPicPr>
        <p:blipFill>
          <a:blip r:embed="rId3">
            <a:alphaModFix/>
          </a:blip>
          <a:stretch>
            <a:fillRect/>
          </a:stretch>
        </p:blipFill>
        <p:spPr>
          <a:xfrm>
            <a:off x="4941300" y="448000"/>
            <a:ext cx="2165038" cy="1687199"/>
          </a:xfrm>
          <a:prstGeom prst="rect">
            <a:avLst/>
          </a:prstGeom>
          <a:noFill/>
          <a:ln>
            <a:noFill/>
          </a:ln>
        </p:spPr>
      </p:pic>
      <p:pic>
        <p:nvPicPr>
          <p:cNvPr id="126" name="Google Shape;126;p17"/>
          <p:cNvPicPr preferRelativeResize="0"/>
          <p:nvPr/>
        </p:nvPicPr>
        <p:blipFill>
          <a:blip r:embed="rId4">
            <a:alphaModFix/>
          </a:blip>
          <a:stretch>
            <a:fillRect/>
          </a:stretch>
        </p:blipFill>
        <p:spPr>
          <a:xfrm>
            <a:off x="6468100" y="1755300"/>
            <a:ext cx="2259599" cy="1503825"/>
          </a:xfrm>
          <a:prstGeom prst="rect">
            <a:avLst/>
          </a:prstGeom>
          <a:noFill/>
          <a:ln>
            <a:noFill/>
          </a:ln>
        </p:spPr>
      </p:pic>
      <p:pic>
        <p:nvPicPr>
          <p:cNvPr id="127" name="Google Shape;127;p17"/>
          <p:cNvPicPr preferRelativeResize="0"/>
          <p:nvPr/>
        </p:nvPicPr>
        <p:blipFill>
          <a:blip r:embed="rId5">
            <a:alphaModFix/>
          </a:blip>
          <a:stretch>
            <a:fillRect/>
          </a:stretch>
        </p:blipFill>
        <p:spPr>
          <a:xfrm>
            <a:off x="5098675" y="3005850"/>
            <a:ext cx="2137452" cy="1709544"/>
          </a:xfrm>
          <a:prstGeom prst="rect">
            <a:avLst/>
          </a:prstGeom>
          <a:noFill/>
          <a:ln>
            <a:noFill/>
          </a:ln>
        </p:spPr>
      </p:pic>
      <p:sp>
        <p:nvSpPr>
          <p:cNvPr id="128" name="Google Shape;128;p17"/>
          <p:cNvSpPr txBox="1"/>
          <p:nvPr/>
        </p:nvSpPr>
        <p:spPr>
          <a:xfrm rot="2285451">
            <a:off x="5622605" y="2325480"/>
            <a:ext cx="2807377" cy="492533"/>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s" sz="2000">
                <a:solidFill>
                  <a:schemeClr val="dk2"/>
                </a:solidFill>
                <a:latin typeface="Lato"/>
                <a:ea typeface="Lato"/>
                <a:cs typeface="Lato"/>
                <a:sym typeface="Lato"/>
              </a:rPr>
              <a:t>Change the image</a:t>
            </a:r>
            <a:r>
              <a:rPr b="1" lang="es" sz="2000">
                <a:solidFill>
                  <a:schemeClr val="dk2"/>
                </a:solidFill>
                <a:latin typeface="Lato"/>
                <a:ea typeface="Lato"/>
                <a:cs typeface="Lato"/>
                <a:sym typeface="Lato"/>
              </a:rPr>
              <a:t> </a:t>
            </a:r>
            <a:endParaRPr b="1" sz="2000">
              <a:solidFill>
                <a:schemeClr val="dk2"/>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8"/>
          <p:cNvSpPr txBox="1"/>
          <p:nvPr>
            <p:ph type="title"/>
          </p:nvPr>
        </p:nvSpPr>
        <p:spPr>
          <a:xfrm>
            <a:off x="729450" y="1318650"/>
            <a:ext cx="76887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Benefits provided </a:t>
            </a:r>
            <a:endParaRPr/>
          </a:p>
        </p:txBody>
      </p:sp>
      <p:sp>
        <p:nvSpPr>
          <p:cNvPr id="134" name="Google Shape;134;p18"/>
          <p:cNvSpPr txBox="1"/>
          <p:nvPr>
            <p:ph idx="1" type="body"/>
          </p:nvPr>
        </p:nvSpPr>
        <p:spPr>
          <a:xfrm>
            <a:off x="729450" y="2078875"/>
            <a:ext cx="7688700" cy="2261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What impact will it have on the community? (in one short paragraph max)</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Roadmap</a:t>
            </a:r>
            <a:endParaRPr/>
          </a:p>
        </p:txBody>
      </p:sp>
      <p:sp>
        <p:nvSpPr>
          <p:cNvPr id="140" name="Google Shape;140;p19"/>
          <p:cNvSpPr txBox="1"/>
          <p:nvPr>
            <p:ph idx="4294967295" type="body"/>
          </p:nvPr>
        </p:nvSpPr>
        <p:spPr>
          <a:xfrm>
            <a:off x="729438" y="1853850"/>
            <a:ext cx="3136200" cy="5352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s"/>
              <a:t>What are the development phases?</a:t>
            </a:r>
            <a:endParaRPr/>
          </a:p>
        </p:txBody>
      </p:sp>
      <p:sp>
        <p:nvSpPr>
          <p:cNvPr id="141" name="Google Shape;141;p19"/>
          <p:cNvSpPr/>
          <p:nvPr/>
        </p:nvSpPr>
        <p:spPr>
          <a:xfrm>
            <a:off x="1723900" y="3087888"/>
            <a:ext cx="594300" cy="36900"/>
          </a:xfrm>
          <a:prstGeom prst="roundRect">
            <a:avLst>
              <a:gd fmla="val 50000" name="adj"/>
            </a:avLst>
          </a:prstGeom>
          <a:solidFill>
            <a:srgbClr val="1B786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 name="Google Shape;142;p19"/>
          <p:cNvGrpSpPr/>
          <p:nvPr/>
        </p:nvGrpSpPr>
        <p:grpSpPr>
          <a:xfrm>
            <a:off x="369659" y="2796925"/>
            <a:ext cx="1578303" cy="1897975"/>
            <a:chOff x="369672" y="1960450"/>
            <a:chExt cx="1578303" cy="1897975"/>
          </a:xfrm>
        </p:grpSpPr>
        <p:sp>
          <p:nvSpPr>
            <p:cNvPr id="143" name="Google Shape;143;p19"/>
            <p:cNvSpPr/>
            <p:nvPr/>
          </p:nvSpPr>
          <p:spPr>
            <a:xfrm>
              <a:off x="861672" y="1960450"/>
              <a:ext cx="594300" cy="594300"/>
            </a:xfrm>
            <a:prstGeom prst="ellipse">
              <a:avLst/>
            </a:prstGeom>
            <a:noFill/>
            <a:ln cap="flat" cmpd="sng" w="38100">
              <a:solidFill>
                <a:srgbClr val="1B786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19"/>
            <p:cNvSpPr txBox="1"/>
            <p:nvPr/>
          </p:nvSpPr>
          <p:spPr>
            <a:xfrm>
              <a:off x="940422"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800">
                  <a:solidFill>
                    <a:srgbClr val="1B786F"/>
                  </a:solidFill>
                  <a:latin typeface="Roboto"/>
                  <a:ea typeface="Roboto"/>
                  <a:cs typeface="Roboto"/>
                  <a:sym typeface="Roboto"/>
                </a:rPr>
                <a:t>20XX</a:t>
              </a:r>
              <a:endParaRPr b="1" sz="800">
                <a:solidFill>
                  <a:srgbClr val="1B786F"/>
                </a:solidFill>
                <a:latin typeface="Roboto"/>
                <a:ea typeface="Roboto"/>
                <a:cs typeface="Roboto"/>
                <a:sym typeface="Roboto"/>
              </a:endParaRPr>
            </a:p>
          </p:txBody>
        </p:sp>
        <p:sp>
          <p:nvSpPr>
            <p:cNvPr id="145" name="Google Shape;145;p19"/>
            <p:cNvSpPr txBox="1"/>
            <p:nvPr/>
          </p:nvSpPr>
          <p:spPr>
            <a:xfrm>
              <a:off x="369675" y="2664225"/>
              <a:ext cx="15783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s" sz="1000">
                  <a:solidFill>
                    <a:srgbClr val="1B786F"/>
                  </a:solidFill>
                  <a:latin typeface="Roboto"/>
                  <a:ea typeface="Roboto"/>
                  <a:cs typeface="Roboto"/>
                  <a:sym typeface="Roboto"/>
                </a:rPr>
                <a:t>Lorem Ipsum</a:t>
              </a:r>
              <a:endParaRPr b="1" sz="1000">
                <a:solidFill>
                  <a:srgbClr val="1B786F"/>
                </a:solidFill>
                <a:latin typeface="Roboto"/>
                <a:ea typeface="Roboto"/>
                <a:cs typeface="Roboto"/>
                <a:sym typeface="Roboto"/>
              </a:endParaRPr>
            </a:p>
          </p:txBody>
        </p:sp>
        <p:sp>
          <p:nvSpPr>
            <p:cNvPr id="146" name="Google Shape;146;p19"/>
            <p:cNvSpPr txBox="1"/>
            <p:nvPr/>
          </p:nvSpPr>
          <p:spPr>
            <a:xfrm>
              <a:off x="369672" y="3121025"/>
              <a:ext cx="15783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 sz="800">
                  <a:solidFill>
                    <a:srgbClr val="1B786F"/>
                  </a:solidFill>
                  <a:latin typeface="Roboto"/>
                  <a:ea typeface="Roboto"/>
                  <a:cs typeface="Roboto"/>
                  <a:sym typeface="Roboto"/>
                </a:rPr>
                <a:t>Lorem ipsum dolor sit amet, consectetur adipiscing. </a:t>
              </a:r>
              <a:endParaRPr sz="800">
                <a:solidFill>
                  <a:srgbClr val="1B786F"/>
                </a:solidFill>
                <a:latin typeface="Roboto"/>
                <a:ea typeface="Roboto"/>
                <a:cs typeface="Roboto"/>
                <a:sym typeface="Roboto"/>
              </a:endParaRPr>
            </a:p>
          </p:txBody>
        </p:sp>
      </p:grpSp>
      <p:grpSp>
        <p:nvGrpSpPr>
          <p:cNvPr id="147" name="Google Shape;147;p19"/>
          <p:cNvGrpSpPr/>
          <p:nvPr/>
        </p:nvGrpSpPr>
        <p:grpSpPr>
          <a:xfrm>
            <a:off x="2114700" y="2796925"/>
            <a:ext cx="1537206" cy="1897975"/>
            <a:chOff x="2114712" y="1960450"/>
            <a:chExt cx="1537206" cy="1897975"/>
          </a:xfrm>
        </p:grpSpPr>
        <p:sp>
          <p:nvSpPr>
            <p:cNvPr id="148" name="Google Shape;148;p19"/>
            <p:cNvSpPr/>
            <p:nvPr/>
          </p:nvSpPr>
          <p:spPr>
            <a:xfrm>
              <a:off x="2586168" y="1960450"/>
              <a:ext cx="594300" cy="594300"/>
            </a:xfrm>
            <a:prstGeom prst="ellipse">
              <a:avLst/>
            </a:prstGeom>
            <a:noFill/>
            <a:ln cap="flat" cmpd="sng" w="38100">
              <a:solidFill>
                <a:srgbClr val="1B786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
            <p:cNvSpPr txBox="1"/>
            <p:nvPr/>
          </p:nvSpPr>
          <p:spPr>
            <a:xfrm>
              <a:off x="2114712"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s" sz="1000">
                  <a:solidFill>
                    <a:srgbClr val="1B786F"/>
                  </a:solidFill>
                  <a:latin typeface="Roboto"/>
                  <a:ea typeface="Roboto"/>
                  <a:cs typeface="Roboto"/>
                  <a:sym typeface="Roboto"/>
                </a:rPr>
                <a:t>Sit Amet</a:t>
              </a:r>
              <a:endParaRPr b="1" sz="1000">
                <a:solidFill>
                  <a:srgbClr val="1B786F"/>
                </a:solidFill>
                <a:latin typeface="Roboto"/>
                <a:ea typeface="Roboto"/>
                <a:cs typeface="Roboto"/>
                <a:sym typeface="Roboto"/>
              </a:endParaRPr>
            </a:p>
          </p:txBody>
        </p:sp>
        <p:sp>
          <p:nvSpPr>
            <p:cNvPr id="150" name="Google Shape;150;p19"/>
            <p:cNvSpPr txBox="1"/>
            <p:nvPr/>
          </p:nvSpPr>
          <p:spPr>
            <a:xfrm>
              <a:off x="2114718" y="3121025"/>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 sz="800">
                  <a:solidFill>
                    <a:srgbClr val="1B786F"/>
                  </a:solidFill>
                  <a:latin typeface="Roboto"/>
                  <a:ea typeface="Roboto"/>
                  <a:cs typeface="Roboto"/>
                  <a:sym typeface="Roboto"/>
                </a:rPr>
                <a:t>Lorem ipsum dolor sit amet, consectetur adipiscing.</a:t>
              </a:r>
              <a:endParaRPr sz="800">
                <a:solidFill>
                  <a:srgbClr val="1B786F"/>
                </a:solidFill>
                <a:latin typeface="Roboto"/>
                <a:ea typeface="Roboto"/>
                <a:cs typeface="Roboto"/>
                <a:sym typeface="Roboto"/>
              </a:endParaRPr>
            </a:p>
          </p:txBody>
        </p:sp>
        <p:sp>
          <p:nvSpPr>
            <p:cNvPr id="151" name="Google Shape;151;p19"/>
            <p:cNvSpPr txBox="1"/>
            <p:nvPr/>
          </p:nvSpPr>
          <p:spPr>
            <a:xfrm>
              <a:off x="2664918"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800">
                  <a:solidFill>
                    <a:srgbClr val="1B786F"/>
                  </a:solidFill>
                  <a:latin typeface="Roboto"/>
                  <a:ea typeface="Roboto"/>
                  <a:cs typeface="Roboto"/>
                  <a:sym typeface="Roboto"/>
                </a:rPr>
                <a:t>20XX</a:t>
              </a:r>
              <a:endParaRPr b="1" sz="800">
                <a:solidFill>
                  <a:srgbClr val="1B786F"/>
                </a:solidFill>
                <a:latin typeface="Roboto"/>
                <a:ea typeface="Roboto"/>
                <a:cs typeface="Roboto"/>
                <a:sym typeface="Roboto"/>
              </a:endParaRPr>
            </a:p>
          </p:txBody>
        </p:sp>
      </p:grpSp>
      <p:grpSp>
        <p:nvGrpSpPr>
          <p:cNvPr id="152" name="Google Shape;152;p19"/>
          <p:cNvGrpSpPr/>
          <p:nvPr/>
        </p:nvGrpSpPr>
        <p:grpSpPr>
          <a:xfrm>
            <a:off x="3818637" y="2796925"/>
            <a:ext cx="1537202" cy="1897973"/>
            <a:chOff x="3818650" y="1960450"/>
            <a:chExt cx="1537202" cy="1897973"/>
          </a:xfrm>
        </p:grpSpPr>
        <p:sp>
          <p:nvSpPr>
            <p:cNvPr id="153" name="Google Shape;153;p19"/>
            <p:cNvSpPr/>
            <p:nvPr/>
          </p:nvSpPr>
          <p:spPr>
            <a:xfrm>
              <a:off x="4290102"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txBox="1"/>
            <p:nvPr/>
          </p:nvSpPr>
          <p:spPr>
            <a:xfrm>
              <a:off x="3818650"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s" sz="1000">
                  <a:solidFill>
                    <a:srgbClr val="858585"/>
                  </a:solidFill>
                  <a:latin typeface="Roboto"/>
                  <a:ea typeface="Roboto"/>
                  <a:cs typeface="Roboto"/>
                  <a:sym typeface="Roboto"/>
                </a:rPr>
                <a:t>Donec Ultrices</a:t>
              </a:r>
              <a:endParaRPr b="1" sz="1000">
                <a:solidFill>
                  <a:srgbClr val="858585"/>
                </a:solidFill>
                <a:latin typeface="Roboto"/>
                <a:ea typeface="Roboto"/>
                <a:cs typeface="Roboto"/>
                <a:sym typeface="Roboto"/>
              </a:endParaRPr>
            </a:p>
          </p:txBody>
        </p:sp>
        <p:sp>
          <p:nvSpPr>
            <p:cNvPr id="155" name="Google Shape;155;p19"/>
            <p:cNvSpPr txBox="1"/>
            <p:nvPr/>
          </p:nvSpPr>
          <p:spPr>
            <a:xfrm>
              <a:off x="3818652" y="3121023"/>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 sz="800">
                  <a:solidFill>
                    <a:srgbClr val="858585"/>
                  </a:solidFill>
                  <a:latin typeface="Roboto"/>
                  <a:ea typeface="Roboto"/>
                  <a:cs typeface="Roboto"/>
                  <a:sym typeface="Roboto"/>
                </a:rPr>
                <a:t>Lorem ipsum dolor sit amet, consectetur adipiscing. </a:t>
              </a:r>
              <a:endParaRPr sz="800">
                <a:solidFill>
                  <a:srgbClr val="858585"/>
                </a:solidFill>
                <a:latin typeface="Roboto"/>
                <a:ea typeface="Roboto"/>
                <a:cs typeface="Roboto"/>
                <a:sym typeface="Roboto"/>
              </a:endParaRPr>
            </a:p>
          </p:txBody>
        </p:sp>
        <p:sp>
          <p:nvSpPr>
            <p:cNvPr id="156" name="Google Shape;156;p19"/>
            <p:cNvSpPr txBox="1"/>
            <p:nvPr/>
          </p:nvSpPr>
          <p:spPr>
            <a:xfrm>
              <a:off x="4368852"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800">
                  <a:solidFill>
                    <a:srgbClr val="858585"/>
                  </a:solidFill>
                  <a:latin typeface="Roboto"/>
                  <a:ea typeface="Roboto"/>
                  <a:cs typeface="Roboto"/>
                  <a:sym typeface="Roboto"/>
                </a:rPr>
                <a:t>20XX</a:t>
              </a:r>
              <a:endParaRPr b="1" sz="800">
                <a:solidFill>
                  <a:srgbClr val="858585"/>
                </a:solidFill>
                <a:latin typeface="Roboto"/>
                <a:ea typeface="Roboto"/>
                <a:cs typeface="Roboto"/>
                <a:sym typeface="Roboto"/>
              </a:endParaRPr>
            </a:p>
          </p:txBody>
        </p:sp>
      </p:grpSp>
      <p:grpSp>
        <p:nvGrpSpPr>
          <p:cNvPr id="157" name="Google Shape;157;p19"/>
          <p:cNvGrpSpPr/>
          <p:nvPr/>
        </p:nvGrpSpPr>
        <p:grpSpPr>
          <a:xfrm>
            <a:off x="5527875" y="2796925"/>
            <a:ext cx="1537203" cy="1897975"/>
            <a:chOff x="5527887" y="1960450"/>
            <a:chExt cx="1537203" cy="1897975"/>
          </a:xfrm>
        </p:grpSpPr>
        <p:sp>
          <p:nvSpPr>
            <p:cNvPr id="158" name="Google Shape;158;p19"/>
            <p:cNvSpPr/>
            <p:nvPr/>
          </p:nvSpPr>
          <p:spPr>
            <a:xfrm>
              <a:off x="5999340"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19"/>
            <p:cNvSpPr txBox="1"/>
            <p:nvPr/>
          </p:nvSpPr>
          <p:spPr>
            <a:xfrm>
              <a:off x="5527887"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s" sz="1000">
                  <a:solidFill>
                    <a:srgbClr val="858585"/>
                  </a:solidFill>
                  <a:latin typeface="Roboto"/>
                  <a:ea typeface="Roboto"/>
                  <a:cs typeface="Roboto"/>
                  <a:sym typeface="Roboto"/>
                </a:rPr>
                <a:t>Litora</a:t>
              </a:r>
              <a:endParaRPr b="1" sz="1000">
                <a:solidFill>
                  <a:srgbClr val="858585"/>
                </a:solidFill>
                <a:latin typeface="Roboto"/>
                <a:ea typeface="Roboto"/>
                <a:cs typeface="Roboto"/>
                <a:sym typeface="Roboto"/>
              </a:endParaRPr>
            </a:p>
          </p:txBody>
        </p:sp>
        <p:sp>
          <p:nvSpPr>
            <p:cNvPr id="160" name="Google Shape;160;p19"/>
            <p:cNvSpPr txBox="1"/>
            <p:nvPr/>
          </p:nvSpPr>
          <p:spPr>
            <a:xfrm>
              <a:off x="5527890" y="3121025"/>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 sz="800">
                  <a:solidFill>
                    <a:srgbClr val="858585"/>
                  </a:solidFill>
                  <a:latin typeface="Roboto"/>
                  <a:ea typeface="Roboto"/>
                  <a:cs typeface="Roboto"/>
                  <a:sym typeface="Roboto"/>
                </a:rPr>
                <a:t>Lorem ipsum dolor sit amet, consectetur adipiscing.</a:t>
              </a:r>
              <a:endParaRPr sz="800">
                <a:solidFill>
                  <a:srgbClr val="858585"/>
                </a:solidFill>
                <a:latin typeface="Roboto"/>
                <a:ea typeface="Roboto"/>
                <a:cs typeface="Roboto"/>
                <a:sym typeface="Roboto"/>
              </a:endParaRPr>
            </a:p>
          </p:txBody>
        </p:sp>
        <p:sp>
          <p:nvSpPr>
            <p:cNvPr id="161" name="Google Shape;161;p19"/>
            <p:cNvSpPr txBox="1"/>
            <p:nvPr/>
          </p:nvSpPr>
          <p:spPr>
            <a:xfrm>
              <a:off x="6078090"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800">
                  <a:solidFill>
                    <a:srgbClr val="858585"/>
                  </a:solidFill>
                  <a:latin typeface="Roboto"/>
                  <a:ea typeface="Roboto"/>
                  <a:cs typeface="Roboto"/>
                  <a:sym typeface="Roboto"/>
                </a:rPr>
                <a:t>20XX</a:t>
              </a:r>
              <a:endParaRPr b="1" sz="800">
                <a:solidFill>
                  <a:srgbClr val="858585"/>
                </a:solidFill>
                <a:latin typeface="Roboto"/>
                <a:ea typeface="Roboto"/>
                <a:cs typeface="Roboto"/>
                <a:sym typeface="Roboto"/>
              </a:endParaRPr>
            </a:p>
          </p:txBody>
        </p:sp>
      </p:grpSp>
      <p:grpSp>
        <p:nvGrpSpPr>
          <p:cNvPr id="162" name="Google Shape;162;p19"/>
          <p:cNvGrpSpPr/>
          <p:nvPr/>
        </p:nvGrpSpPr>
        <p:grpSpPr>
          <a:xfrm>
            <a:off x="7237125" y="2796925"/>
            <a:ext cx="1537206" cy="1897975"/>
            <a:chOff x="7237137" y="1960450"/>
            <a:chExt cx="1537206" cy="1897975"/>
          </a:xfrm>
        </p:grpSpPr>
        <p:sp>
          <p:nvSpPr>
            <p:cNvPr id="163" name="Google Shape;163;p19"/>
            <p:cNvSpPr/>
            <p:nvPr/>
          </p:nvSpPr>
          <p:spPr>
            <a:xfrm>
              <a:off x="7708593" y="1960450"/>
              <a:ext cx="594300" cy="594300"/>
            </a:xfrm>
            <a:prstGeom prst="ellipse">
              <a:avLst/>
            </a:prstGeom>
            <a:noFill/>
            <a:ln cap="flat" cmpd="sng" w="38100">
              <a:solidFill>
                <a:srgbClr val="85858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19"/>
            <p:cNvSpPr txBox="1"/>
            <p:nvPr/>
          </p:nvSpPr>
          <p:spPr>
            <a:xfrm>
              <a:off x="7237137" y="2664225"/>
              <a:ext cx="1537200" cy="4464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0"/>
                </a:spcBef>
                <a:spcAft>
                  <a:spcPts val="0"/>
                </a:spcAft>
                <a:buNone/>
              </a:pPr>
              <a:r>
                <a:rPr b="1" lang="es" sz="1000">
                  <a:solidFill>
                    <a:srgbClr val="858585"/>
                  </a:solidFill>
                  <a:latin typeface="Roboto"/>
                  <a:ea typeface="Roboto"/>
                  <a:cs typeface="Roboto"/>
                  <a:sym typeface="Roboto"/>
                </a:rPr>
                <a:t>Quis Diam</a:t>
              </a:r>
              <a:endParaRPr b="1" sz="1000">
                <a:solidFill>
                  <a:srgbClr val="858585"/>
                </a:solidFill>
                <a:latin typeface="Roboto"/>
                <a:ea typeface="Roboto"/>
                <a:cs typeface="Roboto"/>
                <a:sym typeface="Roboto"/>
              </a:endParaRPr>
            </a:p>
          </p:txBody>
        </p:sp>
        <p:sp>
          <p:nvSpPr>
            <p:cNvPr id="165" name="Google Shape;165;p19"/>
            <p:cNvSpPr txBox="1"/>
            <p:nvPr/>
          </p:nvSpPr>
          <p:spPr>
            <a:xfrm>
              <a:off x="7237143" y="3121025"/>
              <a:ext cx="1537200" cy="737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lang="es" sz="800">
                  <a:solidFill>
                    <a:srgbClr val="858585"/>
                  </a:solidFill>
                  <a:latin typeface="Roboto"/>
                  <a:ea typeface="Roboto"/>
                  <a:cs typeface="Roboto"/>
                  <a:sym typeface="Roboto"/>
                </a:rPr>
                <a:t>Lorem ipsum dolor sit amet, consectetur adipiscing.</a:t>
              </a:r>
              <a:endParaRPr sz="800">
                <a:solidFill>
                  <a:srgbClr val="858585"/>
                </a:solidFill>
                <a:latin typeface="Roboto"/>
                <a:ea typeface="Roboto"/>
                <a:cs typeface="Roboto"/>
                <a:sym typeface="Roboto"/>
              </a:endParaRPr>
            </a:p>
          </p:txBody>
        </p:sp>
        <p:sp>
          <p:nvSpPr>
            <p:cNvPr id="166" name="Google Shape;166;p19"/>
            <p:cNvSpPr txBox="1"/>
            <p:nvPr/>
          </p:nvSpPr>
          <p:spPr>
            <a:xfrm>
              <a:off x="7787343" y="2121624"/>
              <a:ext cx="436800" cy="321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800">
                  <a:solidFill>
                    <a:srgbClr val="858585"/>
                  </a:solidFill>
                  <a:latin typeface="Roboto"/>
                  <a:ea typeface="Roboto"/>
                  <a:cs typeface="Roboto"/>
                  <a:sym typeface="Roboto"/>
                </a:rPr>
                <a:t>20XX</a:t>
              </a:r>
              <a:endParaRPr b="1" sz="800">
                <a:solidFill>
                  <a:srgbClr val="858585"/>
                </a:solidFill>
                <a:latin typeface="Roboto"/>
                <a:ea typeface="Roboto"/>
                <a:cs typeface="Roboto"/>
                <a:sym typeface="Roboto"/>
              </a:endParaRPr>
            </a:p>
          </p:txBody>
        </p:sp>
      </p:grpSp>
      <p:sp>
        <p:nvSpPr>
          <p:cNvPr id="167" name="Google Shape;167;p19"/>
          <p:cNvSpPr/>
          <p:nvPr/>
        </p:nvSpPr>
        <p:spPr>
          <a:xfrm>
            <a:off x="3438125" y="3087888"/>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9"/>
          <p:cNvSpPr/>
          <p:nvPr/>
        </p:nvSpPr>
        <p:spPr>
          <a:xfrm>
            <a:off x="5184075" y="3087888"/>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9"/>
          <p:cNvSpPr/>
          <p:nvPr/>
        </p:nvSpPr>
        <p:spPr>
          <a:xfrm>
            <a:off x="6853950" y="3087888"/>
            <a:ext cx="594300" cy="36900"/>
          </a:xfrm>
          <a:prstGeom prst="roundRect">
            <a:avLst>
              <a:gd fmla="val 50000" name="adj"/>
            </a:avLst>
          </a:prstGeom>
          <a:solidFill>
            <a:srgbClr val="85858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0"/>
          <p:cNvSpPr txBox="1"/>
          <p:nvPr>
            <p:ph type="title"/>
          </p:nvPr>
        </p:nvSpPr>
        <p:spPr>
          <a:xfrm>
            <a:off x="729450" y="1318650"/>
            <a:ext cx="7688400" cy="535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s"/>
              <a:t>Roadmap</a:t>
            </a:r>
            <a:endParaRPr/>
          </a:p>
        </p:txBody>
      </p:sp>
      <p:grpSp>
        <p:nvGrpSpPr>
          <p:cNvPr id="175" name="Google Shape;175;p20"/>
          <p:cNvGrpSpPr/>
          <p:nvPr/>
        </p:nvGrpSpPr>
        <p:grpSpPr>
          <a:xfrm>
            <a:off x="4513729" y="1864926"/>
            <a:ext cx="2480144" cy="1728853"/>
            <a:chOff x="4526679" y="1857800"/>
            <a:chExt cx="2480144" cy="1728853"/>
          </a:xfrm>
        </p:grpSpPr>
        <p:sp>
          <p:nvSpPr>
            <p:cNvPr id="176" name="Google Shape;176;p20"/>
            <p:cNvSpPr/>
            <p:nvPr/>
          </p:nvSpPr>
          <p:spPr>
            <a:xfrm>
              <a:off x="4849302" y="3079475"/>
              <a:ext cx="1958400" cy="133500"/>
            </a:xfrm>
            <a:prstGeom prst="rect">
              <a:avLst/>
            </a:prstGeom>
            <a:solidFill>
              <a:srgbClr val="249C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7" name="Google Shape;177;p20"/>
            <p:cNvGrpSpPr/>
            <p:nvPr/>
          </p:nvGrpSpPr>
          <p:grpSpPr>
            <a:xfrm>
              <a:off x="4526679" y="1857800"/>
              <a:ext cx="2480144" cy="1728853"/>
              <a:chOff x="4526679" y="1857800"/>
              <a:chExt cx="2480144" cy="1728853"/>
            </a:xfrm>
          </p:grpSpPr>
          <p:grpSp>
            <p:nvGrpSpPr>
              <p:cNvPr id="178" name="Google Shape;178;p20"/>
              <p:cNvGrpSpPr/>
              <p:nvPr/>
            </p:nvGrpSpPr>
            <p:grpSpPr>
              <a:xfrm>
                <a:off x="4808316" y="2800065"/>
                <a:ext cx="92400" cy="411825"/>
                <a:chOff x="845575" y="2563700"/>
                <a:chExt cx="92400" cy="411825"/>
              </a:xfrm>
            </p:grpSpPr>
            <p:cxnSp>
              <p:nvCxnSpPr>
                <p:cNvPr id="179" name="Google Shape;179;p2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80" name="Google Shape;180;p2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1" name="Google Shape;181;p20"/>
              <p:cNvSpPr txBox="1"/>
              <p:nvPr/>
            </p:nvSpPr>
            <p:spPr>
              <a:xfrm>
                <a:off x="4526679" y="3215253"/>
                <a:ext cx="6927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latin typeface="Roboto"/>
                    <a:ea typeface="Roboto"/>
                    <a:cs typeface="Roboto"/>
                    <a:sym typeface="Roboto"/>
                  </a:rPr>
                  <a:t>20XX</a:t>
                </a:r>
                <a:endParaRPr b="1" sz="1200">
                  <a:latin typeface="Roboto"/>
                  <a:ea typeface="Roboto"/>
                  <a:cs typeface="Roboto"/>
                  <a:sym typeface="Roboto"/>
                </a:endParaRPr>
              </a:p>
            </p:txBody>
          </p:sp>
          <p:sp>
            <p:nvSpPr>
              <p:cNvPr id="182" name="Google Shape;182;p20"/>
              <p:cNvSpPr txBox="1"/>
              <p:nvPr/>
            </p:nvSpPr>
            <p:spPr>
              <a:xfrm>
                <a:off x="4753223" y="185780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800">
                    <a:latin typeface="Roboto"/>
                    <a:ea typeface="Roboto"/>
                    <a:cs typeface="Roboto"/>
                    <a:sym typeface="Roboto"/>
                  </a:rPr>
                  <a:t>Vestibulum congue tempus</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s" sz="800">
                    <a:latin typeface="Roboto"/>
                    <a:ea typeface="Roboto"/>
                    <a:cs typeface="Roboto"/>
                    <a:sym typeface="Roboto"/>
                  </a:rPr>
                  <a:t>Lorem ipsum dolor sit amet, consectetur adipiscing elit, sed do eiusmod tempor. Donec facilisis lacus eget mauris.</a:t>
                </a:r>
                <a:endParaRPr b="1" sz="800">
                  <a:latin typeface="Roboto"/>
                  <a:ea typeface="Roboto"/>
                  <a:cs typeface="Roboto"/>
                  <a:sym typeface="Roboto"/>
                </a:endParaRPr>
              </a:p>
            </p:txBody>
          </p:sp>
        </p:grpSp>
      </p:grpSp>
      <p:grpSp>
        <p:nvGrpSpPr>
          <p:cNvPr id="183" name="Google Shape;183;p20"/>
          <p:cNvGrpSpPr/>
          <p:nvPr/>
        </p:nvGrpSpPr>
        <p:grpSpPr>
          <a:xfrm>
            <a:off x="6422860" y="2709722"/>
            <a:ext cx="2721140" cy="1735654"/>
            <a:chOff x="6435810" y="2702596"/>
            <a:chExt cx="2721140" cy="1735654"/>
          </a:xfrm>
        </p:grpSpPr>
        <p:sp>
          <p:nvSpPr>
            <p:cNvPr id="184" name="Google Shape;184;p20"/>
            <p:cNvSpPr/>
            <p:nvPr/>
          </p:nvSpPr>
          <p:spPr>
            <a:xfrm>
              <a:off x="6807650" y="3079475"/>
              <a:ext cx="2349300" cy="133500"/>
            </a:xfrm>
            <a:prstGeom prst="rect">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 name="Google Shape;185;p20"/>
            <p:cNvGrpSpPr/>
            <p:nvPr/>
          </p:nvGrpSpPr>
          <p:grpSpPr>
            <a:xfrm>
              <a:off x="6435810" y="2702596"/>
              <a:ext cx="2494563" cy="1735654"/>
              <a:chOff x="6435810" y="2702596"/>
              <a:chExt cx="2494563" cy="1735654"/>
            </a:xfrm>
          </p:grpSpPr>
          <p:grpSp>
            <p:nvGrpSpPr>
              <p:cNvPr id="186" name="Google Shape;186;p20"/>
              <p:cNvGrpSpPr/>
              <p:nvPr/>
            </p:nvGrpSpPr>
            <p:grpSpPr>
              <a:xfrm rot="10800000">
                <a:off x="6760035" y="3079467"/>
                <a:ext cx="92400" cy="411825"/>
                <a:chOff x="2070100" y="2563700"/>
                <a:chExt cx="92400" cy="411825"/>
              </a:xfrm>
            </p:grpSpPr>
            <p:cxnSp>
              <p:nvCxnSpPr>
                <p:cNvPr id="187" name="Google Shape;187;p20"/>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88" name="Google Shape;188;p20"/>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9" name="Google Shape;189;p20"/>
              <p:cNvSpPr txBox="1"/>
              <p:nvPr/>
            </p:nvSpPr>
            <p:spPr>
              <a:xfrm>
                <a:off x="6435810" y="2702596"/>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latin typeface="Roboto"/>
                    <a:ea typeface="Roboto"/>
                    <a:cs typeface="Roboto"/>
                    <a:sym typeface="Roboto"/>
                  </a:rPr>
                  <a:t>20XX</a:t>
                </a:r>
                <a:endParaRPr b="1" sz="1200">
                  <a:latin typeface="Roboto"/>
                  <a:ea typeface="Roboto"/>
                  <a:cs typeface="Roboto"/>
                  <a:sym typeface="Roboto"/>
                </a:endParaRPr>
              </a:p>
            </p:txBody>
          </p:sp>
          <p:sp>
            <p:nvSpPr>
              <p:cNvPr id="190" name="Google Shape;190;p20"/>
              <p:cNvSpPr txBox="1"/>
              <p:nvPr/>
            </p:nvSpPr>
            <p:spPr>
              <a:xfrm>
                <a:off x="6676773"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800">
                    <a:latin typeface="Roboto"/>
                    <a:ea typeface="Roboto"/>
                    <a:cs typeface="Roboto"/>
                    <a:sym typeface="Roboto"/>
                  </a:rPr>
                  <a:t>Vestibulum congue tempus</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s" sz="800">
                    <a:latin typeface="Roboto"/>
                    <a:ea typeface="Roboto"/>
                    <a:cs typeface="Roboto"/>
                    <a:sym typeface="Roboto"/>
                  </a:rPr>
                  <a:t>Lorem ipsum dolor sit amet, consectetur adipiscing elit, sed do eiusmod tempor. Donec facilisis lacus eget mauris.</a:t>
                </a:r>
                <a:endParaRPr b="1" sz="800">
                  <a:latin typeface="Roboto"/>
                  <a:ea typeface="Roboto"/>
                  <a:cs typeface="Roboto"/>
                  <a:sym typeface="Roboto"/>
                </a:endParaRPr>
              </a:p>
            </p:txBody>
          </p:sp>
        </p:grpSp>
      </p:grpSp>
      <p:grpSp>
        <p:nvGrpSpPr>
          <p:cNvPr id="191" name="Google Shape;191;p20"/>
          <p:cNvGrpSpPr/>
          <p:nvPr/>
        </p:nvGrpSpPr>
        <p:grpSpPr>
          <a:xfrm>
            <a:off x="483041" y="1864926"/>
            <a:ext cx="2580731" cy="1728863"/>
            <a:chOff x="495991" y="1857800"/>
            <a:chExt cx="2580731" cy="1728863"/>
          </a:xfrm>
        </p:grpSpPr>
        <p:sp>
          <p:nvSpPr>
            <p:cNvPr id="192" name="Google Shape;192;p20"/>
            <p:cNvSpPr/>
            <p:nvPr/>
          </p:nvSpPr>
          <p:spPr>
            <a:xfrm>
              <a:off x="932600" y="3079475"/>
              <a:ext cx="1958400" cy="133500"/>
            </a:xfrm>
            <a:prstGeom prst="rect">
              <a:avLst/>
            </a:prstGeom>
            <a:solidFill>
              <a:srgbClr val="249C9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3" name="Google Shape;193;p20"/>
            <p:cNvGrpSpPr/>
            <p:nvPr/>
          </p:nvGrpSpPr>
          <p:grpSpPr>
            <a:xfrm>
              <a:off x="495991" y="1857800"/>
              <a:ext cx="2580731" cy="1728863"/>
              <a:chOff x="495991" y="1857800"/>
              <a:chExt cx="2580731" cy="1728863"/>
            </a:xfrm>
          </p:grpSpPr>
          <p:sp>
            <p:nvSpPr>
              <p:cNvPr id="194" name="Google Shape;194;p20"/>
              <p:cNvSpPr txBox="1"/>
              <p:nvPr/>
            </p:nvSpPr>
            <p:spPr>
              <a:xfrm>
                <a:off x="495991" y="3215263"/>
                <a:ext cx="8712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latin typeface="Roboto"/>
                    <a:ea typeface="Roboto"/>
                    <a:cs typeface="Roboto"/>
                    <a:sym typeface="Roboto"/>
                  </a:rPr>
                  <a:t>20XX</a:t>
                </a:r>
                <a:endParaRPr b="1" sz="1200">
                  <a:latin typeface="Roboto"/>
                  <a:ea typeface="Roboto"/>
                  <a:cs typeface="Roboto"/>
                  <a:sym typeface="Roboto"/>
                </a:endParaRPr>
              </a:p>
            </p:txBody>
          </p:sp>
          <p:grpSp>
            <p:nvGrpSpPr>
              <p:cNvPr id="195" name="Google Shape;195;p20"/>
              <p:cNvGrpSpPr/>
              <p:nvPr/>
            </p:nvGrpSpPr>
            <p:grpSpPr>
              <a:xfrm>
                <a:off x="881025" y="2800065"/>
                <a:ext cx="92400" cy="411825"/>
                <a:chOff x="845575" y="2563700"/>
                <a:chExt cx="92400" cy="411825"/>
              </a:xfrm>
            </p:grpSpPr>
            <p:cxnSp>
              <p:nvCxnSpPr>
                <p:cNvPr id="196" name="Google Shape;196;p20"/>
                <p:cNvCxnSpPr/>
                <p:nvPr/>
              </p:nvCxnSpPr>
              <p:spPr>
                <a:xfrm>
                  <a:off x="891775" y="2616125"/>
                  <a:ext cx="0" cy="359400"/>
                </a:xfrm>
                <a:prstGeom prst="straightConnector1">
                  <a:avLst/>
                </a:prstGeom>
                <a:noFill/>
                <a:ln cap="flat" cmpd="sng" w="9525">
                  <a:solidFill>
                    <a:srgbClr val="000000"/>
                  </a:solidFill>
                  <a:prstDash val="solid"/>
                  <a:round/>
                  <a:headEnd len="sm" w="sm" type="none"/>
                  <a:tailEnd len="sm" w="sm" type="none"/>
                </a:ln>
              </p:spPr>
            </p:cxnSp>
            <p:sp>
              <p:nvSpPr>
                <p:cNvPr id="197" name="Google Shape;197;p20"/>
                <p:cNvSpPr/>
                <p:nvPr/>
              </p:nvSpPr>
              <p:spPr>
                <a:xfrm>
                  <a:off x="845575"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 name="Google Shape;198;p20"/>
              <p:cNvSpPr txBox="1"/>
              <p:nvPr/>
            </p:nvSpPr>
            <p:spPr>
              <a:xfrm>
                <a:off x="823122" y="185780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800">
                    <a:latin typeface="Roboto"/>
                    <a:ea typeface="Roboto"/>
                    <a:cs typeface="Roboto"/>
                    <a:sym typeface="Roboto"/>
                  </a:rPr>
                  <a:t>Vestibulum congue tempus</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s" sz="800">
                    <a:latin typeface="Roboto"/>
                    <a:ea typeface="Roboto"/>
                    <a:cs typeface="Roboto"/>
                    <a:sym typeface="Roboto"/>
                  </a:rPr>
                  <a:t>Lorem ipsum dolor sit amet, consectetur adipiscing elit, sed do eiusmod tempor. Donec facilisis lacus eget mauris.</a:t>
                </a:r>
                <a:endParaRPr b="1" sz="800">
                  <a:latin typeface="Roboto"/>
                  <a:ea typeface="Roboto"/>
                  <a:cs typeface="Roboto"/>
                  <a:sym typeface="Roboto"/>
                </a:endParaRPr>
              </a:p>
            </p:txBody>
          </p:sp>
        </p:grpSp>
      </p:grpSp>
      <p:grpSp>
        <p:nvGrpSpPr>
          <p:cNvPr id="199" name="Google Shape;199;p20"/>
          <p:cNvGrpSpPr/>
          <p:nvPr/>
        </p:nvGrpSpPr>
        <p:grpSpPr>
          <a:xfrm>
            <a:off x="2512645" y="2709722"/>
            <a:ext cx="2501355" cy="1735654"/>
            <a:chOff x="2525595" y="2702596"/>
            <a:chExt cx="2501355" cy="1735654"/>
          </a:xfrm>
        </p:grpSpPr>
        <p:sp>
          <p:nvSpPr>
            <p:cNvPr id="200" name="Google Shape;200;p20"/>
            <p:cNvSpPr/>
            <p:nvPr/>
          </p:nvSpPr>
          <p:spPr>
            <a:xfrm>
              <a:off x="2890952" y="3079475"/>
              <a:ext cx="1958400" cy="133500"/>
            </a:xfrm>
            <a:prstGeom prst="rect">
              <a:avLst/>
            </a:prstGeom>
            <a:solidFill>
              <a:srgbClr val="155B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01" name="Google Shape;201;p20"/>
            <p:cNvGrpSpPr/>
            <p:nvPr/>
          </p:nvGrpSpPr>
          <p:grpSpPr>
            <a:xfrm>
              <a:off x="2525595" y="2702596"/>
              <a:ext cx="2501355" cy="1735654"/>
              <a:chOff x="2525595" y="2702596"/>
              <a:chExt cx="2501355" cy="1735654"/>
            </a:xfrm>
          </p:grpSpPr>
          <p:sp>
            <p:nvSpPr>
              <p:cNvPr id="202" name="Google Shape;202;p20"/>
              <p:cNvSpPr txBox="1"/>
              <p:nvPr/>
            </p:nvSpPr>
            <p:spPr>
              <a:xfrm>
                <a:off x="2525595" y="2702596"/>
                <a:ext cx="745800" cy="3714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1600"/>
                  </a:spcAft>
                  <a:buNone/>
                </a:pPr>
                <a:r>
                  <a:rPr b="1" lang="es" sz="1200">
                    <a:latin typeface="Roboto"/>
                    <a:ea typeface="Roboto"/>
                    <a:cs typeface="Roboto"/>
                    <a:sym typeface="Roboto"/>
                  </a:rPr>
                  <a:t>20XX</a:t>
                </a:r>
                <a:endParaRPr b="1" sz="1200">
                  <a:latin typeface="Roboto"/>
                  <a:ea typeface="Roboto"/>
                  <a:cs typeface="Roboto"/>
                  <a:sym typeface="Roboto"/>
                </a:endParaRPr>
              </a:p>
            </p:txBody>
          </p:sp>
          <p:grpSp>
            <p:nvGrpSpPr>
              <p:cNvPr id="203" name="Google Shape;203;p20"/>
              <p:cNvGrpSpPr/>
              <p:nvPr/>
            </p:nvGrpSpPr>
            <p:grpSpPr>
              <a:xfrm rot="10800000">
                <a:off x="2849073" y="3079467"/>
                <a:ext cx="92400" cy="411825"/>
                <a:chOff x="2070100" y="2563700"/>
                <a:chExt cx="92400" cy="411825"/>
              </a:xfrm>
            </p:grpSpPr>
            <p:cxnSp>
              <p:nvCxnSpPr>
                <p:cNvPr id="204" name="Google Shape;204;p20"/>
                <p:cNvCxnSpPr/>
                <p:nvPr/>
              </p:nvCxnSpPr>
              <p:spPr>
                <a:xfrm>
                  <a:off x="2116300" y="2616125"/>
                  <a:ext cx="0" cy="359400"/>
                </a:xfrm>
                <a:prstGeom prst="straightConnector1">
                  <a:avLst/>
                </a:prstGeom>
                <a:noFill/>
                <a:ln cap="flat" cmpd="sng" w="9525">
                  <a:solidFill>
                    <a:srgbClr val="000000"/>
                  </a:solidFill>
                  <a:prstDash val="solid"/>
                  <a:round/>
                  <a:headEnd len="sm" w="sm" type="none"/>
                  <a:tailEnd len="sm" w="sm" type="none"/>
                </a:ln>
              </p:spPr>
            </p:cxnSp>
            <p:sp>
              <p:nvSpPr>
                <p:cNvPr id="205" name="Google Shape;205;p20"/>
                <p:cNvSpPr/>
                <p:nvPr/>
              </p:nvSpPr>
              <p:spPr>
                <a:xfrm>
                  <a:off x="2070100" y="2563700"/>
                  <a:ext cx="92400" cy="92400"/>
                </a:xfrm>
                <a:prstGeom prst="ellipse">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06" name="Google Shape;206;p20"/>
              <p:cNvSpPr txBox="1"/>
              <p:nvPr/>
            </p:nvSpPr>
            <p:spPr>
              <a:xfrm>
                <a:off x="2773350" y="3494450"/>
                <a:ext cx="2253600" cy="94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s" sz="800">
                    <a:latin typeface="Roboto"/>
                    <a:ea typeface="Roboto"/>
                    <a:cs typeface="Roboto"/>
                    <a:sym typeface="Roboto"/>
                  </a:rPr>
                  <a:t>Vestibulum congue tempus</a:t>
                </a:r>
                <a:endParaRPr b="1" sz="800">
                  <a:latin typeface="Roboto"/>
                  <a:ea typeface="Roboto"/>
                  <a:cs typeface="Roboto"/>
                  <a:sym typeface="Roboto"/>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l">
                  <a:spcBef>
                    <a:spcPts val="0"/>
                  </a:spcBef>
                  <a:spcAft>
                    <a:spcPts val="1600"/>
                  </a:spcAft>
                  <a:buNone/>
                </a:pPr>
                <a:r>
                  <a:rPr lang="es" sz="800">
                    <a:latin typeface="Roboto"/>
                    <a:ea typeface="Roboto"/>
                    <a:cs typeface="Roboto"/>
                    <a:sym typeface="Roboto"/>
                  </a:rPr>
                  <a:t>Lorem ipsum dolor sit amet, consectetur adipiscing elit, sed do eiusmod tempor. Donec facilisis lacus eget mauris.</a:t>
                </a:r>
                <a:endParaRPr b="1" sz="800">
                  <a:latin typeface="Roboto"/>
                  <a:ea typeface="Roboto"/>
                  <a:cs typeface="Roboto"/>
                  <a:sym typeface="Roboto"/>
                </a:endParaRPr>
              </a:p>
            </p:txBody>
          </p:sp>
        </p:gr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grpSp>
        <p:nvGrpSpPr>
          <p:cNvPr id="211" name="Google Shape;211;p21"/>
          <p:cNvGrpSpPr/>
          <p:nvPr/>
        </p:nvGrpSpPr>
        <p:grpSpPr>
          <a:xfrm>
            <a:off x="5632317" y="1189775"/>
            <a:ext cx="3305700" cy="3483050"/>
            <a:chOff x="5632317" y="1189775"/>
            <a:chExt cx="3305700" cy="3483050"/>
          </a:xfrm>
        </p:grpSpPr>
        <p:sp>
          <p:nvSpPr>
            <p:cNvPr id="212" name="Google Shape;212;p21"/>
            <p:cNvSpPr/>
            <p:nvPr/>
          </p:nvSpPr>
          <p:spPr>
            <a:xfrm>
              <a:off x="5632317" y="1189775"/>
              <a:ext cx="3305700" cy="669000"/>
            </a:xfrm>
            <a:prstGeom prst="chevron">
              <a:avLst>
                <a:gd fmla="val 50000" name="adj"/>
              </a:avLst>
            </a:prstGeom>
            <a:solidFill>
              <a:srgbClr val="249C9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FFFF"/>
                  </a:solidFill>
                  <a:latin typeface="Roboto"/>
                  <a:ea typeface="Roboto"/>
                  <a:cs typeface="Roboto"/>
                  <a:sym typeface="Roboto"/>
                </a:rPr>
                <a:t>Lorem 3</a:t>
              </a:r>
              <a:endParaRPr>
                <a:solidFill>
                  <a:srgbClr val="FFFFFF"/>
                </a:solidFill>
                <a:latin typeface="Roboto"/>
                <a:ea typeface="Roboto"/>
                <a:cs typeface="Roboto"/>
                <a:sym typeface="Roboto"/>
              </a:endParaRPr>
            </a:p>
          </p:txBody>
        </p:sp>
        <p:sp>
          <p:nvSpPr>
            <p:cNvPr id="213" name="Google Shape;213;p21"/>
            <p:cNvSpPr txBox="1"/>
            <p:nvPr/>
          </p:nvSpPr>
          <p:spPr>
            <a:xfrm>
              <a:off x="6167063"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200">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sz="1200">
                <a:latin typeface="Roboto"/>
                <a:ea typeface="Roboto"/>
                <a:cs typeface="Roboto"/>
                <a:sym typeface="Roboto"/>
              </a:endParaRPr>
            </a:p>
          </p:txBody>
        </p:sp>
      </p:grpSp>
      <p:grpSp>
        <p:nvGrpSpPr>
          <p:cNvPr id="214" name="Google Shape;214;p21"/>
          <p:cNvGrpSpPr/>
          <p:nvPr/>
        </p:nvGrpSpPr>
        <p:grpSpPr>
          <a:xfrm>
            <a:off x="0" y="1189989"/>
            <a:ext cx="3546900" cy="3482836"/>
            <a:chOff x="0" y="1189989"/>
            <a:chExt cx="3546900" cy="3482836"/>
          </a:xfrm>
        </p:grpSpPr>
        <p:sp>
          <p:nvSpPr>
            <p:cNvPr id="215" name="Google Shape;215;p21"/>
            <p:cNvSpPr/>
            <p:nvPr/>
          </p:nvSpPr>
          <p:spPr>
            <a:xfrm>
              <a:off x="0" y="1189989"/>
              <a:ext cx="3546900" cy="669000"/>
            </a:xfrm>
            <a:prstGeom prst="homePlate">
              <a:avLst>
                <a:gd fmla="val 50000" name="adj"/>
              </a:avLst>
            </a:prstGeom>
            <a:solidFill>
              <a:srgbClr val="155B5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FFFF"/>
                  </a:solidFill>
                  <a:latin typeface="Roboto"/>
                  <a:ea typeface="Roboto"/>
                  <a:cs typeface="Roboto"/>
                  <a:sym typeface="Roboto"/>
                </a:rPr>
                <a:t>Lorem 1</a:t>
              </a:r>
              <a:endParaRPr>
                <a:solidFill>
                  <a:srgbClr val="FFFFFF"/>
                </a:solidFill>
                <a:latin typeface="Roboto"/>
                <a:ea typeface="Roboto"/>
                <a:cs typeface="Roboto"/>
                <a:sym typeface="Roboto"/>
              </a:endParaRPr>
            </a:p>
          </p:txBody>
        </p:sp>
        <p:sp>
          <p:nvSpPr>
            <p:cNvPr id="216" name="Google Shape;216;p21"/>
            <p:cNvSpPr txBox="1"/>
            <p:nvPr/>
          </p:nvSpPr>
          <p:spPr>
            <a:xfrm>
              <a:off x="655361"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200">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sz="1200">
                <a:latin typeface="Roboto"/>
                <a:ea typeface="Roboto"/>
                <a:cs typeface="Roboto"/>
                <a:sym typeface="Roboto"/>
              </a:endParaRPr>
            </a:p>
          </p:txBody>
        </p:sp>
      </p:grpSp>
      <p:grpSp>
        <p:nvGrpSpPr>
          <p:cNvPr id="217" name="Google Shape;217;p21"/>
          <p:cNvGrpSpPr/>
          <p:nvPr/>
        </p:nvGrpSpPr>
        <p:grpSpPr>
          <a:xfrm>
            <a:off x="2944204" y="1189775"/>
            <a:ext cx="3305700" cy="3483050"/>
            <a:chOff x="2944204" y="1189775"/>
            <a:chExt cx="3305700" cy="3483050"/>
          </a:xfrm>
        </p:grpSpPr>
        <p:sp>
          <p:nvSpPr>
            <p:cNvPr id="218" name="Google Shape;218;p21"/>
            <p:cNvSpPr/>
            <p:nvPr/>
          </p:nvSpPr>
          <p:spPr>
            <a:xfrm>
              <a:off x="2944204" y="1189775"/>
              <a:ext cx="3305700" cy="669000"/>
            </a:xfrm>
            <a:prstGeom prst="chevron">
              <a:avLst>
                <a:gd fmla="val 50000" name="adj"/>
              </a:avLst>
            </a:prstGeom>
            <a:solidFill>
              <a:srgbClr val="1D7E7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s">
                  <a:solidFill>
                    <a:srgbClr val="FFFFFF"/>
                  </a:solidFill>
                  <a:latin typeface="Roboto"/>
                  <a:ea typeface="Roboto"/>
                  <a:cs typeface="Roboto"/>
                  <a:sym typeface="Roboto"/>
                </a:rPr>
                <a:t>Lorem 2</a:t>
              </a:r>
              <a:endParaRPr>
                <a:solidFill>
                  <a:srgbClr val="FFFFFF"/>
                </a:solidFill>
                <a:latin typeface="Roboto"/>
                <a:ea typeface="Roboto"/>
                <a:cs typeface="Roboto"/>
                <a:sym typeface="Roboto"/>
              </a:endParaRPr>
            </a:p>
          </p:txBody>
        </p:sp>
        <p:sp>
          <p:nvSpPr>
            <p:cNvPr id="219" name="Google Shape;219;p21"/>
            <p:cNvSpPr txBox="1"/>
            <p:nvPr/>
          </p:nvSpPr>
          <p:spPr>
            <a:xfrm>
              <a:off x="3478949" y="2057125"/>
              <a:ext cx="2236200" cy="26157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s" sz="1200">
                  <a:latin typeface="Roboto"/>
                  <a:ea typeface="Roboto"/>
                  <a:cs typeface="Roboto"/>
                  <a:sym typeface="Roboto"/>
                </a:rPr>
                <a:t>Lorem ipsum dolor sit amet, consectetur adipiscing elit. Duis sit amet odio vel purus bibendum luctus. Morbi iaculis dapibus tristique. In hac habitasse platea dictumst. Mauris convallis quam at. Morbi iaculis dapibus tristique.</a:t>
              </a:r>
              <a:endParaRPr sz="1200">
                <a:latin typeface="Roboto"/>
                <a:ea typeface="Roboto"/>
                <a:cs typeface="Roboto"/>
                <a:sym typeface="Roboto"/>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